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8.jpg" ContentType="image/pn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24.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54.jpg" ContentType="image/pn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740" r:id="rId1"/>
  </p:sldMasterIdLst>
  <p:notesMasterIdLst>
    <p:notesMasterId r:id="rId44"/>
  </p:notesMasterIdLst>
  <p:handoutMasterIdLst>
    <p:handoutMasterId r:id="rId45"/>
  </p:handoutMasterIdLst>
  <p:sldIdLst>
    <p:sldId id="283" r:id="rId2"/>
    <p:sldId id="284" r:id="rId3"/>
    <p:sldId id="365" r:id="rId4"/>
    <p:sldId id="361" r:id="rId5"/>
    <p:sldId id="343" r:id="rId6"/>
    <p:sldId id="349" r:id="rId7"/>
    <p:sldId id="356" r:id="rId8"/>
    <p:sldId id="357" r:id="rId9"/>
    <p:sldId id="368" r:id="rId10"/>
    <p:sldId id="371" r:id="rId11"/>
    <p:sldId id="366" r:id="rId12"/>
    <p:sldId id="353" r:id="rId13"/>
    <p:sldId id="360" r:id="rId14"/>
    <p:sldId id="359" r:id="rId15"/>
    <p:sldId id="362" r:id="rId16"/>
    <p:sldId id="363" r:id="rId17"/>
    <p:sldId id="346" r:id="rId18"/>
    <p:sldId id="369" r:id="rId19"/>
    <p:sldId id="387" r:id="rId20"/>
    <p:sldId id="386" r:id="rId21"/>
    <p:sldId id="396" r:id="rId22"/>
    <p:sldId id="381" r:id="rId23"/>
    <p:sldId id="390" r:id="rId24"/>
    <p:sldId id="398" r:id="rId25"/>
    <p:sldId id="402" r:id="rId26"/>
    <p:sldId id="403" r:id="rId27"/>
    <p:sldId id="399" r:id="rId28"/>
    <p:sldId id="401" r:id="rId29"/>
    <p:sldId id="377" r:id="rId30"/>
    <p:sldId id="373" r:id="rId31"/>
    <p:sldId id="378" r:id="rId32"/>
    <p:sldId id="374" r:id="rId33"/>
    <p:sldId id="391" r:id="rId34"/>
    <p:sldId id="392" r:id="rId35"/>
    <p:sldId id="376" r:id="rId36"/>
    <p:sldId id="380" r:id="rId37"/>
    <p:sldId id="382" r:id="rId38"/>
    <p:sldId id="383" r:id="rId39"/>
    <p:sldId id="389" r:id="rId40"/>
    <p:sldId id="395" r:id="rId41"/>
    <p:sldId id="404" r:id="rId42"/>
    <p:sldId id="405" r:id="rId43"/>
  </p:sldIdLst>
  <p:sldSz cx="9144000" cy="5143500" type="screen16x9"/>
  <p:notesSz cx="7315200" cy="9601200"/>
  <p:defaultTextStyle>
    <a:defPPr>
      <a:defRPr lang="zh-TW"/>
    </a:defPPr>
    <a:lvl1pPr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1pPr>
    <a:lvl2pPr marL="407309" indent="-17592"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2pPr>
    <a:lvl3pPr marL="815971" indent="-36536"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3pPr>
    <a:lvl4pPr marL="1223279" indent="-54127"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4pPr>
    <a:lvl5pPr marL="1631941" indent="-73072" algn="l" defTabSz="407309" rtl="0" fontAlgn="base">
      <a:spcBef>
        <a:spcPct val="0"/>
      </a:spcBef>
      <a:spcAft>
        <a:spcPct val="0"/>
      </a:spcAft>
      <a:defRPr kumimoji="1" kern="1200">
        <a:solidFill>
          <a:schemeClr val="tx1"/>
        </a:solidFill>
        <a:latin typeface="Calibri" pitchFamily="34" charset="0"/>
        <a:ea typeface="新細明體" pitchFamily="18" charset="-120"/>
        <a:cs typeface="+mn-cs"/>
      </a:defRPr>
    </a:lvl5pPr>
    <a:lvl6pPr marL="1948586" algn="l" defTabSz="779435" rtl="0" eaLnBrk="1" latinLnBrk="0" hangingPunct="1">
      <a:defRPr kumimoji="1" kern="1200">
        <a:solidFill>
          <a:schemeClr val="tx1"/>
        </a:solidFill>
        <a:latin typeface="Calibri" pitchFamily="34" charset="0"/>
        <a:ea typeface="新細明體" pitchFamily="18" charset="-120"/>
        <a:cs typeface="+mn-cs"/>
      </a:defRPr>
    </a:lvl6pPr>
    <a:lvl7pPr marL="2338304" algn="l" defTabSz="779435" rtl="0" eaLnBrk="1" latinLnBrk="0" hangingPunct="1">
      <a:defRPr kumimoji="1" kern="1200">
        <a:solidFill>
          <a:schemeClr val="tx1"/>
        </a:solidFill>
        <a:latin typeface="Calibri" pitchFamily="34" charset="0"/>
        <a:ea typeface="新細明體" pitchFamily="18" charset="-120"/>
        <a:cs typeface="+mn-cs"/>
      </a:defRPr>
    </a:lvl7pPr>
    <a:lvl8pPr marL="2728021" algn="l" defTabSz="779435" rtl="0" eaLnBrk="1" latinLnBrk="0" hangingPunct="1">
      <a:defRPr kumimoji="1" kern="1200">
        <a:solidFill>
          <a:schemeClr val="tx1"/>
        </a:solidFill>
        <a:latin typeface="Calibri" pitchFamily="34" charset="0"/>
        <a:ea typeface="新細明體" pitchFamily="18" charset="-120"/>
        <a:cs typeface="+mn-cs"/>
      </a:defRPr>
    </a:lvl8pPr>
    <a:lvl9pPr marL="3117738" algn="l" defTabSz="779435" rtl="0" eaLnBrk="1" latinLnBrk="0" hangingPunct="1">
      <a:defRPr kumimoji="1" kern="1200">
        <a:solidFill>
          <a:schemeClr val="tx1"/>
        </a:solidFill>
        <a:latin typeface="Calibri" pitchFamily="34" charset="0"/>
        <a:ea typeface="新細明體" pitchFamily="18" charset="-120"/>
        <a:cs typeface="+mn-cs"/>
      </a:defRPr>
    </a:lvl9pPr>
  </p:defaultTextStyle>
  <p:extLst>
    <p:ext uri="{521415D9-36F7-43E2-AB2F-B90AF26B5E84}">
      <p14:sectionLst xmlns:p14="http://schemas.microsoft.com/office/powerpoint/2010/main">
        <p14:section name="Untitled Section" id="{CB0FB146-D9C5-44D1-B827-BDB60ED7B3B9}">
          <p14:sldIdLst>
            <p14:sldId id="283"/>
            <p14:sldId id="284"/>
            <p14:sldId id="365"/>
            <p14:sldId id="361"/>
            <p14:sldId id="343"/>
            <p14:sldId id="349"/>
            <p14:sldId id="356"/>
            <p14:sldId id="357"/>
            <p14:sldId id="368"/>
            <p14:sldId id="371"/>
            <p14:sldId id="366"/>
            <p14:sldId id="353"/>
            <p14:sldId id="360"/>
            <p14:sldId id="359"/>
            <p14:sldId id="362"/>
            <p14:sldId id="363"/>
            <p14:sldId id="346"/>
          </p14:sldIdLst>
        </p14:section>
        <p14:section name="Enterprise Data Governance Framework" id="{ACA4B8C1-316B-464F-9F92-BAFD478EB89D}">
          <p14:sldIdLst>
            <p14:sldId id="369"/>
            <p14:sldId id="387"/>
            <p14:sldId id="386"/>
            <p14:sldId id="396"/>
            <p14:sldId id="381"/>
            <p14:sldId id="390"/>
            <p14:sldId id="398"/>
            <p14:sldId id="402"/>
            <p14:sldId id="403"/>
          </p14:sldIdLst>
        </p14:section>
        <p14:section name="Standard Data Structure" id="{654AFF18-552B-48BB-9327-2B282AC9A1FE}">
          <p14:sldIdLst>
            <p14:sldId id="399"/>
            <p14:sldId id="401"/>
          </p14:sldIdLst>
        </p14:section>
        <p14:section name="Design Principles" id="{D0B16664-ACC4-42A0-BE6D-AB6B8E8142BF}">
          <p14:sldIdLst>
            <p14:sldId id="377"/>
            <p14:sldId id="373"/>
            <p14:sldId id="378"/>
            <p14:sldId id="374"/>
          </p14:sldIdLst>
        </p14:section>
        <p14:section name="Enterprise Data Governance Framework" id="{475A3A80-21DB-40FC-87DD-B2627F73010E}">
          <p14:sldIdLst>
            <p14:sldId id="391"/>
            <p14:sldId id="392"/>
          </p14:sldIdLst>
        </p14:section>
        <p14:section name="Appendix" id="{B22D508A-2A39-48A8-A376-01A1DE23446D}">
          <p14:sldIdLst>
            <p14:sldId id="376"/>
          </p14:sldIdLst>
        </p14:section>
        <p14:section name="Draft Slides" id="{3977C08E-AD15-4C52-BD1E-49D64BFB3520}">
          <p14:sldIdLst>
            <p14:sldId id="380"/>
            <p14:sldId id="382"/>
            <p14:sldId id="383"/>
            <p14:sldId id="389"/>
            <p14:sldId id="395"/>
            <p14:sldId id="404"/>
            <p14:sldId id="405"/>
          </p14:sldIdLst>
        </p14:section>
      </p14:sectionLst>
    </p:ext>
    <p:ext uri="{EFAFB233-063F-42B5-8137-9DF3F51BA10A}">
      <p15:sldGuideLst xmlns:p15="http://schemas.microsoft.com/office/powerpoint/2012/main">
        <p15:guide id="1" orient="horz" pos="756">
          <p15:clr>
            <a:srgbClr val="A4A3A4"/>
          </p15:clr>
        </p15:guide>
        <p15:guide id="2" pos="1968">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rafiniuk, Artur J" initials="PAJ" lastIdx="5" clrIdx="0">
    <p:extLst>
      <p:ext uri="{19B8F6BF-5375-455C-9EA6-DF929625EA0E}">
        <p15:presenceInfo xmlns:p15="http://schemas.microsoft.com/office/powerpoint/2012/main" userId="S-1-5-21-69497794-716713911-133121052-90105" providerId="AD"/>
      </p:ext>
    </p:extLst>
  </p:cmAuthor>
  <p:cmAuthor id="2" name="CARR, Mark" initials="CM" lastIdx="0" clrIdx="1">
    <p:extLst>
      <p:ext uri="{19B8F6BF-5375-455C-9EA6-DF929625EA0E}">
        <p15:presenceInfo xmlns:p15="http://schemas.microsoft.com/office/powerpoint/2012/main" userId="S-1-5-21-69497794-716713911-133121052-3523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B4E3"/>
    <a:srgbClr val="1F497D"/>
    <a:srgbClr val="EEF2FA"/>
    <a:srgbClr val="DBE5F4"/>
    <a:srgbClr val="CBD4E5"/>
    <a:srgbClr val="006AB4"/>
    <a:srgbClr val="CBCCD4"/>
    <a:srgbClr val="022169"/>
    <a:srgbClr val="FECF13"/>
    <a:srgbClr val="009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00" autoAdjust="0"/>
    <p:restoredTop sz="75515" autoAdjust="0"/>
  </p:normalViewPr>
  <p:slideViewPr>
    <p:cSldViewPr showGuides="1">
      <p:cViewPr>
        <p:scale>
          <a:sx n="98" d="100"/>
          <a:sy n="98" d="100"/>
        </p:scale>
        <p:origin x="1147" y="58"/>
      </p:cViewPr>
      <p:guideLst>
        <p:guide orient="horz" pos="756"/>
        <p:guide pos="196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57" d="100"/>
          <a:sy n="57" d="100"/>
        </p:scale>
        <p:origin x="3954"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F7608C-A994-412D-BDA0-D471E7F5303B}" type="doc">
      <dgm:prSet loTypeId="urn:microsoft.com/office/officeart/2005/8/layout/hierarchy3" loCatId="hierarchy" qsTypeId="urn:microsoft.com/office/officeart/2005/8/quickstyle/simple3" qsCatId="simple" csTypeId="urn:microsoft.com/office/officeart/2005/8/colors/accent1_2" csCatId="accent1" phldr="1"/>
      <dgm:spPr/>
      <dgm:t>
        <a:bodyPr/>
        <a:lstStyle/>
        <a:p>
          <a:endParaRPr lang="en-US"/>
        </a:p>
      </dgm:t>
    </dgm:pt>
    <dgm:pt modelId="{7AC1784A-A274-42A0-97E2-9927DEBDF8A0}">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Party</a:t>
          </a:r>
          <a:endParaRPr lang="en-US" sz="900" b="1" dirty="0">
            <a:solidFill>
              <a:schemeClr val="bg1"/>
            </a:solidFill>
          </a:endParaRPr>
        </a:p>
      </dgm:t>
    </dgm:pt>
    <dgm:pt modelId="{4978E845-0898-42A7-8848-2603681F658A}" type="parTrans" cxnId="{A6B1BA4C-8C74-4FCD-BBBC-0C4CA37E6C72}">
      <dgm:prSet/>
      <dgm:spPr/>
      <dgm:t>
        <a:bodyPr/>
        <a:lstStyle/>
        <a:p>
          <a:endParaRPr lang="en-US" sz="2400"/>
        </a:p>
      </dgm:t>
    </dgm:pt>
    <dgm:pt modelId="{F5BDD445-E60D-4B8B-9586-092F41CAA0FD}" type="sibTrans" cxnId="{A6B1BA4C-8C74-4FCD-BBBC-0C4CA37E6C72}">
      <dgm:prSet/>
      <dgm:spPr/>
      <dgm:t>
        <a:bodyPr/>
        <a:lstStyle/>
        <a:p>
          <a:endParaRPr lang="en-US" sz="2400"/>
        </a:p>
      </dgm:t>
    </dgm:pt>
    <dgm:pt modelId="{9E3A5277-D93D-4873-891D-B697685A8F0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Person</a:t>
          </a:r>
          <a:endParaRPr lang="en-US" sz="800" dirty="0"/>
        </a:p>
      </dgm:t>
    </dgm:pt>
    <dgm:pt modelId="{783C973F-2290-4861-B66D-45081346888E}" type="parTrans" cxnId="{58092636-5E00-4D61-B478-13C9C91E69AC}">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83890CF6-8696-44F7-BC09-4603ADBCF0ED}" type="sibTrans" cxnId="{58092636-5E00-4D61-B478-13C9C91E69AC}">
      <dgm:prSet/>
      <dgm:spPr/>
      <dgm:t>
        <a:bodyPr/>
        <a:lstStyle/>
        <a:p>
          <a:endParaRPr lang="en-US" sz="2400"/>
        </a:p>
      </dgm:t>
    </dgm:pt>
    <dgm:pt modelId="{AF0B2240-6711-4DAF-902D-A99DFF5E82BF}">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Action</a:t>
          </a:r>
          <a:endParaRPr lang="en-US" sz="900" b="1" dirty="0">
            <a:solidFill>
              <a:schemeClr val="bg1"/>
            </a:solidFill>
          </a:endParaRPr>
        </a:p>
      </dgm:t>
    </dgm:pt>
    <dgm:pt modelId="{2AE9D38C-5C3A-4005-8F90-7A9A1C19D55B}" type="parTrans" cxnId="{D8F3C309-7E89-4A3C-922D-5D9A57492192}">
      <dgm:prSet/>
      <dgm:spPr/>
      <dgm:t>
        <a:bodyPr/>
        <a:lstStyle/>
        <a:p>
          <a:endParaRPr lang="en-US" sz="2400"/>
        </a:p>
      </dgm:t>
    </dgm:pt>
    <dgm:pt modelId="{F125F61F-704B-418B-A14B-63A2F0EE5929}" type="sibTrans" cxnId="{D8F3C309-7E89-4A3C-922D-5D9A57492192}">
      <dgm:prSet/>
      <dgm:spPr/>
      <dgm:t>
        <a:bodyPr/>
        <a:lstStyle/>
        <a:p>
          <a:endParaRPr lang="en-US" sz="2400"/>
        </a:p>
      </dgm:t>
    </dgm:pt>
    <dgm:pt modelId="{E8FD0811-C6B7-4CB5-90E3-7C64E0B0AA6D}">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Product</a:t>
          </a:r>
          <a:endParaRPr lang="en-US" sz="900" b="1" dirty="0">
            <a:solidFill>
              <a:schemeClr val="bg1"/>
            </a:solidFill>
          </a:endParaRPr>
        </a:p>
      </dgm:t>
    </dgm:pt>
    <dgm:pt modelId="{94420BE9-1B5C-4F26-A13F-AD414C4E8255}" type="parTrans" cxnId="{3B902041-22E0-4327-B65E-A26BF673A752}">
      <dgm:prSet/>
      <dgm:spPr/>
      <dgm:t>
        <a:bodyPr/>
        <a:lstStyle/>
        <a:p>
          <a:endParaRPr lang="en-US" sz="2400"/>
        </a:p>
      </dgm:t>
    </dgm:pt>
    <dgm:pt modelId="{734EBC03-16C8-4B0A-AD84-A376DA176DC6}" type="sibTrans" cxnId="{3B902041-22E0-4327-B65E-A26BF673A752}">
      <dgm:prSet/>
      <dgm:spPr/>
      <dgm:t>
        <a:bodyPr/>
        <a:lstStyle/>
        <a:p>
          <a:endParaRPr lang="en-US" sz="2400"/>
        </a:p>
      </dgm:t>
    </dgm:pt>
    <dgm:pt modelId="{96BBD7E2-A37D-46FD-9188-09C11664DDD9}">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Event</a:t>
          </a:r>
          <a:endParaRPr lang="en-US" sz="900" b="1" dirty="0">
            <a:solidFill>
              <a:schemeClr val="bg1"/>
            </a:solidFill>
          </a:endParaRPr>
        </a:p>
      </dgm:t>
    </dgm:pt>
    <dgm:pt modelId="{CA90679A-713D-4EAF-B07D-0D8245111E11}" type="parTrans" cxnId="{1DBD7842-7174-4D07-A4E7-EFDD4D0EE88B}">
      <dgm:prSet/>
      <dgm:spPr/>
      <dgm:t>
        <a:bodyPr/>
        <a:lstStyle/>
        <a:p>
          <a:endParaRPr lang="en-US" sz="2400"/>
        </a:p>
      </dgm:t>
    </dgm:pt>
    <dgm:pt modelId="{2D6A1380-9E2D-46D2-88C0-5C7AB72E4794}" type="sibTrans" cxnId="{1DBD7842-7174-4D07-A4E7-EFDD4D0EE88B}">
      <dgm:prSet/>
      <dgm:spPr/>
      <dgm:t>
        <a:bodyPr/>
        <a:lstStyle/>
        <a:p>
          <a:endParaRPr lang="en-US" sz="2400"/>
        </a:p>
      </dgm:t>
    </dgm:pt>
    <dgm:pt modelId="{5BC64D0C-EAFC-4C93-8B07-B4341A68742B}">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Arrangement</a:t>
          </a:r>
          <a:endParaRPr lang="en-US" sz="900" b="1" dirty="0">
            <a:solidFill>
              <a:schemeClr val="bg1"/>
            </a:solidFill>
          </a:endParaRPr>
        </a:p>
      </dgm:t>
    </dgm:pt>
    <dgm:pt modelId="{0A25B168-C256-4246-9FC8-F9564B55E224}" type="parTrans" cxnId="{0452CCA3-FBF8-4ACD-96B1-EFCBCC23CF0D}">
      <dgm:prSet/>
      <dgm:spPr/>
      <dgm:t>
        <a:bodyPr/>
        <a:lstStyle/>
        <a:p>
          <a:endParaRPr lang="en-US" sz="2400"/>
        </a:p>
      </dgm:t>
    </dgm:pt>
    <dgm:pt modelId="{6CBB638C-492E-4F1B-8C42-DBB470642DAA}" type="sibTrans" cxnId="{0452CCA3-FBF8-4ACD-96B1-EFCBCC23CF0D}">
      <dgm:prSet/>
      <dgm:spPr/>
      <dgm:t>
        <a:bodyPr/>
        <a:lstStyle/>
        <a:p>
          <a:endParaRPr lang="en-US" sz="2400"/>
        </a:p>
      </dgm:t>
    </dgm:pt>
    <dgm:pt modelId="{0012DAB0-EE9F-449B-AA09-B6205801A927}">
      <dgm:prSet phldrT="[Text]" custT="1">
        <dgm:style>
          <a:lnRef idx="2">
            <a:schemeClr val="accent6"/>
          </a:lnRef>
          <a:fillRef idx="1">
            <a:schemeClr val="lt1"/>
          </a:fillRef>
          <a:effectRef idx="0">
            <a:schemeClr val="accent6"/>
          </a:effectRef>
          <a:fontRef idx="minor">
            <a:schemeClr val="dk1"/>
          </a:fontRef>
        </dgm:style>
      </dgm:prSet>
      <dgm:spPr>
        <a:solidFill>
          <a:srgbClr val="92D050"/>
        </a:solidFill>
        <a:ln w="12700">
          <a:solidFill>
            <a:srgbClr val="00B050"/>
          </a:solidFill>
        </a:ln>
      </dgm:spPr>
      <dgm:t>
        <a:bodyPr lIns="36000" tIns="36000" rIns="36000" bIns="36000"/>
        <a:lstStyle/>
        <a:p>
          <a:r>
            <a:rPr lang="en-US" sz="900" b="1" dirty="0" smtClean="0">
              <a:solidFill>
                <a:schemeClr val="bg1"/>
              </a:solidFill>
            </a:rPr>
            <a:t>Account</a:t>
          </a:r>
          <a:endParaRPr lang="en-US" sz="900" b="1" dirty="0">
            <a:solidFill>
              <a:schemeClr val="bg1"/>
            </a:solidFill>
          </a:endParaRPr>
        </a:p>
      </dgm:t>
    </dgm:pt>
    <dgm:pt modelId="{656D7D30-0BA1-446E-A5F0-57DA9F566E5F}" type="parTrans" cxnId="{259DF44A-B837-47D0-BA19-754EB8C8A8F6}">
      <dgm:prSet/>
      <dgm:spPr/>
      <dgm:t>
        <a:bodyPr/>
        <a:lstStyle/>
        <a:p>
          <a:endParaRPr lang="en-US" sz="2400"/>
        </a:p>
      </dgm:t>
    </dgm:pt>
    <dgm:pt modelId="{97093836-2BBE-46AC-936C-29A922C8985A}" type="sibTrans" cxnId="{259DF44A-B837-47D0-BA19-754EB8C8A8F6}">
      <dgm:prSet/>
      <dgm:spPr/>
      <dgm:t>
        <a:bodyPr/>
        <a:lstStyle/>
        <a:p>
          <a:endParaRPr lang="en-US" sz="2400"/>
        </a:p>
      </dgm:t>
    </dgm:pt>
    <dgm:pt modelId="{89A37A40-3862-4CA2-8DE4-A0CCA14B37CE}">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Organization</a:t>
          </a:r>
          <a:endParaRPr lang="en-US" sz="800" dirty="0"/>
        </a:p>
      </dgm:t>
    </dgm:pt>
    <dgm:pt modelId="{A3AFA5AF-65AC-4D2F-B065-4B9789AA086A}" type="parTrans" cxnId="{5B7073DC-EA0E-4497-8E9E-15AD7F578E0F}">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D4F61772-0446-4DB3-9FCC-C5A4CF2F4E4C}" type="sibTrans" cxnId="{5B7073DC-EA0E-4497-8E9E-15AD7F578E0F}">
      <dgm:prSet/>
      <dgm:spPr/>
      <dgm:t>
        <a:bodyPr/>
        <a:lstStyle/>
        <a:p>
          <a:endParaRPr lang="en-US" sz="2400"/>
        </a:p>
      </dgm:t>
    </dgm:pt>
    <dgm:pt modelId="{B327975F-A589-41F6-BBD6-3592AEBCFB12}">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err="1" smtClean="0"/>
            <a:t>IDInformation</a:t>
          </a:r>
          <a:endParaRPr lang="en-US" sz="800" dirty="0"/>
        </a:p>
      </dgm:t>
    </dgm:pt>
    <dgm:pt modelId="{73F93ADF-31DA-4C3E-80A2-A85B415B18B4}" type="parTrans" cxnId="{6463881C-78F8-4148-BE23-378983011C3C}">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2D615A27-6872-46FC-8713-BBF55AB9E3C3}" type="sibTrans" cxnId="{6463881C-78F8-4148-BE23-378983011C3C}">
      <dgm:prSet/>
      <dgm:spPr/>
      <dgm:t>
        <a:bodyPr/>
        <a:lstStyle/>
        <a:p>
          <a:endParaRPr lang="en-US" sz="2400"/>
        </a:p>
      </dgm:t>
    </dgm:pt>
    <dgm:pt modelId="{C534B4F1-5FE4-4597-BC0B-1F17C18C8AF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Role</a:t>
          </a:r>
          <a:endParaRPr lang="en-US" sz="800" dirty="0"/>
        </a:p>
      </dgm:t>
    </dgm:pt>
    <dgm:pt modelId="{038D46C7-4E8D-43F0-88E8-1F2A7286299B}" type="parTrans" cxnId="{D5568039-F85A-4535-A541-BA7DCAF9E66F}">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77769609-EA41-4791-964B-7B23091E39F5}" type="sibTrans" cxnId="{D5568039-F85A-4535-A541-BA7DCAF9E66F}">
      <dgm:prSet/>
      <dgm:spPr/>
      <dgm:t>
        <a:bodyPr/>
        <a:lstStyle/>
        <a:p>
          <a:endParaRPr lang="en-US" sz="2400"/>
        </a:p>
      </dgm:t>
    </dgm:pt>
    <dgm:pt modelId="{A53A2533-7AD2-4C71-B871-6DFB94087230}">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Demographic</a:t>
          </a:r>
          <a:endParaRPr lang="en-US" sz="800" dirty="0"/>
        </a:p>
      </dgm:t>
    </dgm:pt>
    <dgm:pt modelId="{0C7F7F5C-8671-441F-ACDB-1A625BA2DF36}" type="parTrans" cxnId="{6D03942C-904D-46A8-82FA-6074B6A39553}">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E78382FD-60BD-4964-993F-15262ECF47F9}" type="sibTrans" cxnId="{6D03942C-904D-46A8-82FA-6074B6A39553}">
      <dgm:prSet/>
      <dgm:spPr/>
      <dgm:t>
        <a:bodyPr/>
        <a:lstStyle/>
        <a:p>
          <a:endParaRPr lang="en-US" sz="2400"/>
        </a:p>
      </dgm:t>
    </dgm:pt>
    <dgm:pt modelId="{203EDF68-2C2E-4A9D-9E48-10B01620311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Preference</a:t>
          </a:r>
          <a:endParaRPr lang="en-US" sz="800" dirty="0"/>
        </a:p>
      </dgm:t>
    </dgm:pt>
    <dgm:pt modelId="{B00B43C9-2342-4B28-82D2-F7A317678DF1}" type="parTrans" cxnId="{19CD036E-9CA8-44B0-AEA5-1BD2485CCF74}">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AA1FBDB9-FD46-4BB0-88B1-2307DBC17B7F}" type="sibTrans" cxnId="{19CD036E-9CA8-44B0-AEA5-1BD2485CCF74}">
      <dgm:prSet/>
      <dgm:spPr/>
      <dgm:t>
        <a:bodyPr/>
        <a:lstStyle/>
        <a:p>
          <a:endParaRPr lang="en-US" sz="2400"/>
        </a:p>
      </dgm:t>
    </dgm:pt>
    <dgm:pt modelId="{FC49D0CE-796C-400C-B6FF-0594E93209CB}">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Association</a:t>
          </a:r>
          <a:endParaRPr lang="en-US" sz="800" dirty="0"/>
        </a:p>
      </dgm:t>
    </dgm:pt>
    <dgm:pt modelId="{FBCFC676-9397-47C2-BC77-88970AB7236A}" type="parTrans" cxnId="{162CF517-C279-4E22-81A0-34C463C02659}">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8DC9DBE8-5B92-4E6B-9C23-EDB7C12F3829}" type="sibTrans" cxnId="{162CF517-C279-4E22-81A0-34C463C02659}">
      <dgm:prSet/>
      <dgm:spPr/>
      <dgm:t>
        <a:bodyPr/>
        <a:lstStyle/>
        <a:p>
          <a:endParaRPr lang="en-US" sz="2400"/>
        </a:p>
      </dgm:t>
    </dgm:pt>
    <dgm:pt modelId="{FC750B86-7C31-44D0-8B74-2CB8AC1B1E6E}">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Contact</a:t>
          </a:r>
          <a:endParaRPr lang="en-US" sz="800" dirty="0"/>
        </a:p>
      </dgm:t>
    </dgm:pt>
    <dgm:pt modelId="{80A71CF9-05D4-4649-923C-CD49653D1F8B}" type="parTrans" cxnId="{3C245EC4-9819-4E8D-8551-99E922554795}">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38B360B3-39D7-4A3B-AF76-1A80C275BF4D}" type="sibTrans" cxnId="{3C245EC4-9819-4E8D-8551-99E922554795}">
      <dgm:prSet/>
      <dgm:spPr/>
      <dgm:t>
        <a:bodyPr/>
        <a:lstStyle/>
        <a:p>
          <a:endParaRPr lang="en-US" sz="2400"/>
        </a:p>
      </dgm:t>
    </dgm:pt>
    <dgm:pt modelId="{DC94DC7F-D969-4CD1-8836-5B576EBD7183}">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err="1" smtClean="0"/>
            <a:t>ClubAccount</a:t>
          </a:r>
          <a:endParaRPr lang="en-US" sz="800" dirty="0"/>
        </a:p>
      </dgm:t>
    </dgm:pt>
    <dgm:pt modelId="{00FE539A-8C24-4EAD-BC3E-230CA6FB5544}" type="parTrans" cxnId="{0BA18315-602D-4643-A9C7-4AF7E1699FA3}">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A40077FE-C435-42A7-8D8F-B4385A55CC92}" type="sibTrans" cxnId="{0BA18315-602D-4643-A9C7-4AF7E1699FA3}">
      <dgm:prSet/>
      <dgm:spPr/>
      <dgm:t>
        <a:bodyPr/>
        <a:lstStyle/>
        <a:p>
          <a:endParaRPr lang="en-US" sz="2400"/>
        </a:p>
      </dgm:t>
    </dgm:pt>
    <dgm:pt modelId="{FFA5D04F-A526-4323-8BF8-7D4D4951A7DA}">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Interaction</a:t>
          </a:r>
          <a:endParaRPr lang="en-US" sz="800" dirty="0"/>
        </a:p>
      </dgm:t>
    </dgm:pt>
    <dgm:pt modelId="{D75D0315-CB20-4F90-8978-BD5128EF9989}" type="parTrans" cxnId="{AB08A1D7-1BF2-4DA6-A3BF-246B4B0E2739}">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6E59C887-3122-41F1-B9F5-FE268618DD96}" type="sibTrans" cxnId="{AB08A1D7-1BF2-4DA6-A3BF-246B4B0E2739}">
      <dgm:prSet/>
      <dgm:spPr/>
      <dgm:t>
        <a:bodyPr/>
        <a:lstStyle/>
        <a:p>
          <a:endParaRPr lang="en-US" sz="2400"/>
        </a:p>
      </dgm:t>
    </dgm:pt>
    <dgm:pt modelId="{B5E45840-71B0-443A-B180-023CE1F2FA0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Method</a:t>
          </a:r>
          <a:endParaRPr lang="en-US" sz="800" dirty="0"/>
        </a:p>
      </dgm:t>
    </dgm:pt>
    <dgm:pt modelId="{5D4B2F7E-F720-4AD1-82F4-194ED36999D1}" type="parTrans" cxnId="{4995335D-48E3-48F4-9CF5-C249C3A0325B}">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2A850191-1F77-45AF-B48B-1D4A0DE47911}" type="sibTrans" cxnId="{4995335D-48E3-48F4-9CF5-C249C3A0325B}">
      <dgm:prSet/>
      <dgm:spPr/>
      <dgm:t>
        <a:bodyPr/>
        <a:lstStyle/>
        <a:p>
          <a:endParaRPr lang="en-US" sz="2400"/>
        </a:p>
      </dgm:t>
    </dgm:pt>
    <dgm:pt modelId="{E89FCBF0-29F4-432F-BAD1-1FEDBFAB7515}">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Channel</a:t>
          </a:r>
          <a:endParaRPr lang="en-US" sz="800" dirty="0"/>
        </a:p>
      </dgm:t>
    </dgm:pt>
    <dgm:pt modelId="{C1EE1333-3807-42C8-B0C9-73243AF6878F}" type="parTrans" cxnId="{BCA2CBCA-886B-4B4F-8A2D-4716E57C9A02}">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1F966BB3-B0D3-43DC-961C-488CF80C20C4}" type="sibTrans" cxnId="{BCA2CBCA-886B-4B4F-8A2D-4716E57C9A02}">
      <dgm:prSet/>
      <dgm:spPr/>
      <dgm:t>
        <a:bodyPr/>
        <a:lstStyle/>
        <a:p>
          <a:endParaRPr lang="en-US" sz="2400"/>
        </a:p>
      </dgm:t>
    </dgm:pt>
    <dgm:pt modelId="{04707690-DEA0-4DCB-B01D-C260390664D4}">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Lifecycle</a:t>
          </a:r>
          <a:endParaRPr lang="en-US" sz="800" dirty="0"/>
        </a:p>
      </dgm:t>
    </dgm:pt>
    <dgm:pt modelId="{CABF24E1-7EA7-45F8-9001-B6C1E8F5BF51}" type="parTrans" cxnId="{5D7D5E77-ABF7-4BEA-A5F0-FC58E9AFE95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800"/>
        </a:p>
      </dgm:t>
    </dgm:pt>
    <dgm:pt modelId="{21F635AB-C49F-4741-B86E-5DE3AC6A6968}" type="sibTrans" cxnId="{5D7D5E77-ABF7-4BEA-A5F0-FC58E9AFE950}">
      <dgm:prSet/>
      <dgm:spPr/>
      <dgm:t>
        <a:bodyPr/>
        <a:lstStyle/>
        <a:p>
          <a:endParaRPr lang="en-US" sz="2400"/>
        </a:p>
      </dgm:t>
    </dgm:pt>
    <dgm:pt modelId="{0A5FCA36-297C-4960-98D4-4F4052C8E07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Group</a:t>
          </a:r>
          <a:endParaRPr lang="en-US" sz="900" dirty="0"/>
        </a:p>
      </dgm:t>
    </dgm:pt>
    <dgm:pt modelId="{EEA58129-D029-4957-A895-61C7756C4355}" type="parTrans" cxnId="{56C1B785-6C0A-4713-9462-D21DF053E28B}">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CEE65DC2-C364-4A65-B4BA-33286912D73A}" type="sibTrans" cxnId="{56C1B785-6C0A-4713-9462-D21DF053E28B}">
      <dgm:prSet/>
      <dgm:spPr/>
      <dgm:t>
        <a:bodyPr/>
        <a:lstStyle/>
        <a:p>
          <a:endParaRPr lang="en-US"/>
        </a:p>
      </dgm:t>
    </dgm:pt>
    <dgm:pt modelId="{2D5B49D8-C004-4802-AB19-A4B2E3FA892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Catalog</a:t>
          </a:r>
          <a:endParaRPr lang="en-US" sz="900" dirty="0"/>
        </a:p>
      </dgm:t>
    </dgm:pt>
    <dgm:pt modelId="{2804C474-99C3-42FF-B703-2157A8B95ED0}" type="parTrans" cxnId="{FB508A39-D617-4544-92DD-AC5FB9763E8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14C7C970-B353-49F9-AE84-91FB5D7F69C6}" type="sibTrans" cxnId="{FB508A39-D617-4544-92DD-AC5FB9763E80}">
      <dgm:prSet/>
      <dgm:spPr/>
      <dgm:t>
        <a:bodyPr/>
        <a:lstStyle/>
        <a:p>
          <a:endParaRPr lang="en-US"/>
        </a:p>
      </dgm:t>
    </dgm:pt>
    <dgm:pt modelId="{ECB20E85-B6D1-4A77-86B2-C9C4F9490A89}">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Offering</a:t>
          </a:r>
          <a:endParaRPr lang="en-US" sz="900" dirty="0"/>
        </a:p>
      </dgm:t>
    </dgm:pt>
    <dgm:pt modelId="{B41AB611-7D6F-4A9F-9E7C-829146E2A0CF}" type="parTrans" cxnId="{79FE0488-C347-4DC1-9E4A-F76C3AC7E097}">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64D224CF-523E-4484-AEB9-0A96C50BD2FB}" type="sibTrans" cxnId="{79FE0488-C347-4DC1-9E4A-F76C3AC7E097}">
      <dgm:prSet/>
      <dgm:spPr/>
      <dgm:t>
        <a:bodyPr/>
        <a:lstStyle/>
        <a:p>
          <a:endParaRPr lang="en-US"/>
        </a:p>
      </dgm:t>
    </dgm:pt>
    <dgm:pt modelId="{E012E247-57CC-4AF2-A144-22CC1D48CBF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Entitlement</a:t>
          </a:r>
          <a:endParaRPr lang="en-US" sz="900" dirty="0"/>
        </a:p>
      </dgm:t>
    </dgm:pt>
    <dgm:pt modelId="{DBE083EE-7C08-4936-9FB7-CDE30E2B628C}" type="parTrans" cxnId="{9ECCD91C-D81B-463E-BAE2-60907BE49219}">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D0E2AEAA-19C3-4C0B-9458-8CC5FA35483E}" type="sibTrans" cxnId="{9ECCD91C-D81B-463E-BAE2-60907BE49219}">
      <dgm:prSet/>
      <dgm:spPr/>
      <dgm:t>
        <a:bodyPr/>
        <a:lstStyle/>
        <a:p>
          <a:endParaRPr lang="en-US"/>
        </a:p>
      </dgm:t>
    </dgm:pt>
    <dgm:pt modelId="{90A12B46-A5A3-4CE1-8CC1-B6C13A9870D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Asset</a:t>
          </a:r>
          <a:endParaRPr lang="en-US" sz="900" dirty="0"/>
        </a:p>
      </dgm:t>
    </dgm:pt>
    <dgm:pt modelId="{86204B95-0327-4655-8E35-C724150B2D1C}" type="parTrans" cxnId="{E428D1A9-4768-4635-9DED-C1415F9710D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6FBB7518-D523-458F-A16E-3100720120CA}" type="sibTrans" cxnId="{E428D1A9-4768-4635-9DED-C1415F9710D1}">
      <dgm:prSet/>
      <dgm:spPr/>
      <dgm:t>
        <a:bodyPr/>
        <a:lstStyle/>
        <a:p>
          <a:endParaRPr lang="en-US"/>
        </a:p>
      </dgm:t>
    </dgm:pt>
    <dgm:pt modelId="{A715560B-D1D1-477A-9B0C-AFCE9FD24ED4}">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Usage</a:t>
          </a:r>
          <a:endParaRPr lang="en-US" sz="900" dirty="0"/>
        </a:p>
      </dgm:t>
    </dgm:pt>
    <dgm:pt modelId="{800987A2-5223-44E3-802F-82A9A89CCB79}" type="parTrans" cxnId="{D6A646D4-A489-4BC7-92BC-7F37A3F048F3}">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04093E74-4911-43D7-900E-EB789C4562C0}" type="sibTrans" cxnId="{D6A646D4-A489-4BC7-92BC-7F37A3F048F3}">
      <dgm:prSet/>
      <dgm:spPr/>
      <dgm:t>
        <a:bodyPr/>
        <a:lstStyle/>
        <a:p>
          <a:endParaRPr lang="en-US"/>
        </a:p>
      </dgm:t>
    </dgm:pt>
    <dgm:pt modelId="{951870FA-EDE7-4472-9AC8-136C64A23A94}">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Group</a:t>
          </a:r>
          <a:endParaRPr lang="en-US" sz="900" dirty="0"/>
        </a:p>
      </dgm:t>
    </dgm:pt>
    <dgm:pt modelId="{A33E31F9-F483-4369-9D29-22F9DC77A10A}" type="parTrans" cxnId="{37013EE6-1996-4289-8738-67AA98AD33C7}">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BC36B7C8-0DE6-44EB-A520-E1F33B5572AD}" type="sibTrans" cxnId="{37013EE6-1996-4289-8738-67AA98AD33C7}">
      <dgm:prSet/>
      <dgm:spPr/>
      <dgm:t>
        <a:bodyPr/>
        <a:lstStyle/>
        <a:p>
          <a:endParaRPr lang="en-US"/>
        </a:p>
      </dgm:t>
    </dgm:pt>
    <dgm:pt modelId="{161FFEB2-3351-4531-8B03-3D35EDDBF8D0}">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Type</a:t>
          </a:r>
          <a:endParaRPr lang="en-US" sz="900" dirty="0"/>
        </a:p>
      </dgm:t>
    </dgm:pt>
    <dgm:pt modelId="{95C59EA8-D4F1-4167-9655-CB41D84B368F}" type="parTrans" cxnId="{3810C082-042F-427E-9015-C00DD1C2F31F}">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1E43EFC6-FEBA-40A6-928F-B9664F5E7C4F}" type="sibTrans" cxnId="{3810C082-042F-427E-9015-C00DD1C2F31F}">
      <dgm:prSet/>
      <dgm:spPr/>
      <dgm:t>
        <a:bodyPr/>
        <a:lstStyle/>
        <a:p>
          <a:endParaRPr lang="en-US"/>
        </a:p>
      </dgm:t>
    </dgm:pt>
    <dgm:pt modelId="{E0E9FD8F-71EA-48B7-99A5-9F45F1C2B30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Stats</a:t>
          </a:r>
          <a:endParaRPr lang="en-US" sz="900" dirty="0"/>
        </a:p>
      </dgm:t>
    </dgm:pt>
    <dgm:pt modelId="{E02C9584-0233-4B92-8974-758FEA9E424C}" type="parTrans" cxnId="{A6018F6C-BB07-4F70-92EF-894A05D7E1A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50F1895-CBBE-480F-BA50-F32D45975917}" type="sibTrans" cxnId="{A6018F6C-BB07-4F70-92EF-894A05D7E1A1}">
      <dgm:prSet/>
      <dgm:spPr/>
      <dgm:t>
        <a:bodyPr/>
        <a:lstStyle/>
        <a:p>
          <a:endParaRPr lang="en-US"/>
        </a:p>
      </dgm:t>
    </dgm:pt>
    <dgm:pt modelId="{70481F6E-123B-473F-93E2-D7B5E873F4D2}">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Schedule</a:t>
          </a:r>
          <a:endParaRPr lang="en-US" sz="900" dirty="0"/>
        </a:p>
      </dgm:t>
    </dgm:pt>
    <dgm:pt modelId="{6ECF29BC-944D-47BF-BE62-5CFB0B636E73}" type="parTrans" cxnId="{47F293DA-6DC7-4E06-90BE-F53AD9FFFC34}">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2E4CD890-B73F-4860-9F0E-F1EBC0179585}" type="sibTrans" cxnId="{47F293DA-6DC7-4E06-90BE-F53AD9FFFC34}">
      <dgm:prSet/>
      <dgm:spPr/>
      <dgm:t>
        <a:bodyPr/>
        <a:lstStyle/>
        <a:p>
          <a:endParaRPr lang="en-US"/>
        </a:p>
      </dgm:t>
    </dgm:pt>
    <dgm:pt modelId="{4FA07930-50A2-4806-A611-21AB180FA93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Attendance</a:t>
          </a:r>
          <a:endParaRPr lang="en-US" sz="900" dirty="0"/>
        </a:p>
      </dgm:t>
    </dgm:pt>
    <dgm:pt modelId="{FBE4CEE1-D3D3-494F-8CD4-6575A5E286F2}" type="parTrans" cxnId="{C71BC41B-E4C3-464E-8000-4983BD3BCD4A}">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DD388315-0209-454E-B3F9-B0281F838622}" type="sibTrans" cxnId="{C71BC41B-E4C3-464E-8000-4983BD3BCD4A}">
      <dgm:prSet/>
      <dgm:spPr/>
      <dgm:t>
        <a:bodyPr/>
        <a:lstStyle/>
        <a:p>
          <a:endParaRPr lang="en-US"/>
        </a:p>
      </dgm:t>
    </dgm:pt>
    <dgm:pt modelId="{D32AB3EC-56D8-4216-AE41-EFD2F933C863}">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Instruction</a:t>
          </a:r>
          <a:endParaRPr lang="en-US" sz="900" dirty="0"/>
        </a:p>
      </dgm:t>
    </dgm:pt>
    <dgm:pt modelId="{C9AD9B04-A87B-4EB0-9E8B-8262F0A27933}" type="parTrans" cxnId="{E896E601-0061-4203-9BA3-CC3DD4ACDE8D}">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55B4063C-FBF6-4CBC-8F82-3BA73FC7FFAE}" type="sibTrans" cxnId="{E896E601-0061-4203-9BA3-CC3DD4ACDE8D}">
      <dgm:prSet/>
      <dgm:spPr/>
      <dgm:t>
        <a:bodyPr/>
        <a:lstStyle/>
        <a:p>
          <a:endParaRPr lang="en-US"/>
        </a:p>
      </dgm:t>
    </dgm:pt>
    <dgm:pt modelId="{97A578EE-4F27-421C-8EE3-DD218C4F7FE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Agreement</a:t>
          </a:r>
          <a:endParaRPr lang="en-US" sz="900" dirty="0"/>
        </a:p>
      </dgm:t>
    </dgm:pt>
    <dgm:pt modelId="{BBA598DB-F4BD-4B46-8457-EEDCFDC2F689}" type="parTrans" cxnId="{5AA11FA7-DD4F-457E-82EC-EB7D04C6305D}">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246DBE18-4594-4D2D-8BA4-3E2AAB74C5AD}" type="sibTrans" cxnId="{5AA11FA7-DD4F-457E-82EC-EB7D04C6305D}">
      <dgm:prSet/>
      <dgm:spPr/>
      <dgm:t>
        <a:bodyPr/>
        <a:lstStyle/>
        <a:p>
          <a:endParaRPr lang="en-US"/>
        </a:p>
      </dgm:t>
    </dgm:pt>
    <dgm:pt modelId="{5CE5C9CD-3D66-4241-9FC5-CC267D43D73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Fulfillment</a:t>
          </a:r>
          <a:endParaRPr lang="en-US" sz="900" dirty="0"/>
        </a:p>
      </dgm:t>
    </dgm:pt>
    <dgm:pt modelId="{B7A14128-B532-45F5-B705-A9900FE61AE1}" type="parTrans" cxnId="{01438F22-6016-4AEA-92F0-942948769E14}">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31C5DAB3-2865-4A8D-9B4D-812BDB961D94}" type="sibTrans" cxnId="{01438F22-6016-4AEA-92F0-942948769E14}">
      <dgm:prSet/>
      <dgm:spPr/>
      <dgm:t>
        <a:bodyPr/>
        <a:lstStyle/>
        <a:p>
          <a:endParaRPr lang="en-US"/>
        </a:p>
      </dgm:t>
    </dgm:pt>
    <dgm:pt modelId="{5B56A92D-465E-4269-8F38-F00BF68191C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Transaction</a:t>
          </a:r>
          <a:endParaRPr lang="en-US" sz="900" dirty="0"/>
        </a:p>
      </dgm:t>
    </dgm:pt>
    <dgm:pt modelId="{D7C8CED3-5906-45E5-9871-FF4231AE8E4F}" type="parTrans" cxnId="{17A54EFD-4649-4F63-8DB7-705D06B817EE}">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1782AC8E-8612-4FDF-AAA3-1FAE51B6A3E3}" type="sibTrans" cxnId="{17A54EFD-4649-4F63-8DB7-705D06B817EE}">
      <dgm:prSet/>
      <dgm:spPr/>
      <dgm:t>
        <a:bodyPr/>
        <a:lstStyle/>
        <a:p>
          <a:endParaRPr lang="en-US"/>
        </a:p>
      </dgm:t>
    </dgm:pt>
    <dgm:pt modelId="{5F309331-330D-4D78-A7B1-BAC00C086019}">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Involvement</a:t>
          </a:r>
          <a:endParaRPr lang="en-US" sz="900" dirty="0"/>
        </a:p>
      </dgm:t>
    </dgm:pt>
    <dgm:pt modelId="{3C49DE89-135C-40FD-9177-CE7F3259F0E5}" type="parTrans" cxnId="{3ADB7C72-E9D6-4B61-A9EF-27CE914A0A0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99332BF5-4138-4807-9603-04B378F42A1C}" type="sibTrans" cxnId="{3ADB7C72-E9D6-4B61-A9EF-27CE914A0A00}">
      <dgm:prSet/>
      <dgm:spPr/>
      <dgm:t>
        <a:bodyPr/>
        <a:lstStyle/>
        <a:p>
          <a:endParaRPr lang="en-US"/>
        </a:p>
      </dgm:t>
    </dgm:pt>
    <dgm:pt modelId="{E59FC90B-F88E-4EE7-8AE5-74A1A30CCC26}">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Terms</a:t>
          </a:r>
          <a:endParaRPr lang="en-US" sz="900" dirty="0"/>
        </a:p>
      </dgm:t>
    </dgm:pt>
    <dgm:pt modelId="{BFE0B70C-0541-4983-80A8-6FF229196E0A}" type="parTrans" cxnId="{473F32AE-2B9E-4128-B815-289E95DF1B38}">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8DBF192-76E6-46B2-AEE7-9AD03DA6F348}" type="sibTrans" cxnId="{473F32AE-2B9E-4128-B815-289E95DF1B38}">
      <dgm:prSet/>
      <dgm:spPr/>
      <dgm:t>
        <a:bodyPr/>
        <a:lstStyle/>
        <a:p>
          <a:endParaRPr lang="en-US"/>
        </a:p>
      </dgm:t>
    </dgm:pt>
    <dgm:pt modelId="{D52C6ED4-7874-44D8-B121-8139317FD0FB}">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Mandate</a:t>
          </a:r>
          <a:endParaRPr lang="en-US" sz="900" dirty="0"/>
        </a:p>
      </dgm:t>
    </dgm:pt>
    <dgm:pt modelId="{4DBE69AD-1E5E-41C2-B09D-99844C4AAC11}" type="parTrans" cxnId="{BE0BF4AB-0C67-4301-8D3B-690F080B1E16}">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619F49D-0492-40A8-99E9-7C5887A3EF9B}" type="sibTrans" cxnId="{BE0BF4AB-0C67-4301-8D3B-690F080B1E16}">
      <dgm:prSet/>
      <dgm:spPr/>
      <dgm:t>
        <a:bodyPr/>
        <a:lstStyle/>
        <a:p>
          <a:endParaRPr lang="en-US"/>
        </a:p>
      </dgm:t>
    </dgm:pt>
    <dgm:pt modelId="{5C57DCFD-3114-41BB-9BC4-BFEC91CBC39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Contract</a:t>
          </a:r>
          <a:endParaRPr lang="en-US" sz="900" dirty="0"/>
        </a:p>
      </dgm:t>
    </dgm:pt>
    <dgm:pt modelId="{71586A9E-408E-4B59-BDC5-C4D073337898}" type="parTrans" cxnId="{01277E46-B928-4463-8292-1B8A0C042946}">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4B8EED9A-F174-4356-ABE6-BE11B672F743}" type="sibTrans" cxnId="{01277E46-B928-4463-8292-1B8A0C042946}">
      <dgm:prSet/>
      <dgm:spPr/>
      <dgm:t>
        <a:bodyPr/>
        <a:lstStyle/>
        <a:p>
          <a:endParaRPr lang="en-US"/>
        </a:p>
      </dgm:t>
    </dgm:pt>
    <dgm:pt modelId="{C02F8ECB-DA22-4283-9F36-56E56FC9322B}">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Activity</a:t>
          </a:r>
          <a:endParaRPr lang="en-US" sz="900" dirty="0"/>
        </a:p>
      </dgm:t>
    </dgm:pt>
    <dgm:pt modelId="{30A9055A-8E00-49AA-A7CC-5A2FBB2D8B56}" type="parTrans" cxnId="{05067429-4035-4BB9-BDFC-F6041FC8666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7DEE8ED7-323B-4E71-A4F0-BC853104D668}" type="sibTrans" cxnId="{05067429-4035-4BB9-BDFC-F6041FC86661}">
      <dgm:prSet/>
      <dgm:spPr/>
      <dgm:t>
        <a:bodyPr/>
        <a:lstStyle/>
        <a:p>
          <a:endParaRPr lang="en-US"/>
        </a:p>
      </dgm:t>
    </dgm:pt>
    <dgm:pt modelId="{2EEAC920-24E7-47F4-B0D0-115B11C9B37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Billing</a:t>
          </a:r>
          <a:endParaRPr lang="en-US" sz="900" dirty="0"/>
        </a:p>
      </dgm:t>
    </dgm:pt>
    <dgm:pt modelId="{FCBB396C-D999-4060-A83F-48384F9D6C91}" type="parTrans" cxnId="{57060C8F-BB71-441A-894D-6DAE432F568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59215E3E-7003-4A2A-8C1E-C350D3163043}" type="sibTrans" cxnId="{57060C8F-BB71-441A-894D-6DAE432F5680}">
      <dgm:prSet/>
      <dgm:spPr/>
      <dgm:t>
        <a:bodyPr/>
        <a:lstStyle/>
        <a:p>
          <a:endParaRPr lang="en-US"/>
        </a:p>
      </dgm:t>
    </dgm:pt>
    <dgm:pt modelId="{43D4EBFE-ADBE-4097-9AA8-D63A9883E24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Statement</a:t>
          </a:r>
          <a:endParaRPr lang="en-US" sz="900" dirty="0"/>
        </a:p>
      </dgm:t>
    </dgm:pt>
    <dgm:pt modelId="{F850E3F3-C882-4ABC-BCC4-2DBF50C4326E}" type="parTrans" cxnId="{8060496A-7496-4470-BD1D-00D541E546BC}">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C7B87460-2920-40CE-8658-938FF04D14DC}" type="sibTrans" cxnId="{8060496A-7496-4470-BD1D-00D541E546BC}">
      <dgm:prSet/>
      <dgm:spPr/>
      <dgm:t>
        <a:bodyPr/>
        <a:lstStyle/>
        <a:p>
          <a:endParaRPr lang="en-US"/>
        </a:p>
      </dgm:t>
    </dgm:pt>
    <dgm:pt modelId="{26F78B09-35AE-44D6-94CE-775EFACAC47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Fund</a:t>
          </a:r>
          <a:endParaRPr lang="en-US" sz="900" dirty="0"/>
        </a:p>
      </dgm:t>
    </dgm:pt>
    <dgm:pt modelId="{B36B348E-9602-42BF-81C6-321DD4BDCF2B}" type="parTrans" cxnId="{7F15D412-1BEA-40C0-AC55-DB4164A7463F}">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2BD016C-5626-4356-BA0B-5151BEF908D8}" type="sibTrans" cxnId="{7F15D412-1BEA-40C0-AC55-DB4164A7463F}">
      <dgm:prSet/>
      <dgm:spPr/>
      <dgm:t>
        <a:bodyPr/>
        <a:lstStyle/>
        <a:p>
          <a:endParaRPr lang="en-US"/>
        </a:p>
      </dgm:t>
    </dgm:pt>
    <dgm:pt modelId="{5ACF8546-2A44-457F-AF86-BF92FB594FF7}">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Fee</a:t>
          </a:r>
          <a:endParaRPr lang="en-US" sz="900" dirty="0"/>
        </a:p>
      </dgm:t>
    </dgm:pt>
    <dgm:pt modelId="{ACD9172C-2FCE-48CA-AA60-F87E814BD278}" type="parTrans" cxnId="{FFF52C80-60E5-489F-8CFE-D5848D8F7CC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7012CB7-430C-4E82-987C-95E13F5435A0}" type="sibTrans" cxnId="{FFF52C80-60E5-489F-8CFE-D5848D8F7CC1}">
      <dgm:prSet/>
      <dgm:spPr/>
      <dgm:t>
        <a:bodyPr/>
        <a:lstStyle/>
        <a:p>
          <a:endParaRPr lang="en-US"/>
        </a:p>
      </dgm:t>
    </dgm:pt>
    <dgm:pt modelId="{4C468F74-FD69-427B-9DE7-73EA3A7521F6}">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Payment</a:t>
          </a:r>
          <a:endParaRPr lang="en-US" sz="900" dirty="0"/>
        </a:p>
      </dgm:t>
    </dgm:pt>
    <dgm:pt modelId="{19528E0F-8B2C-4AD8-B126-5B87E17AC317}" type="parTrans" cxnId="{7EBC9365-5FCE-4571-9812-43B96E5D3737}">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FA76AC41-86BC-4544-89DF-243D2A040EDC}" type="sibTrans" cxnId="{7EBC9365-5FCE-4571-9812-43B96E5D3737}">
      <dgm:prSet/>
      <dgm:spPr/>
      <dgm:t>
        <a:bodyPr/>
        <a:lstStyle/>
        <a:p>
          <a:endParaRPr lang="en-US"/>
        </a:p>
      </dgm:t>
    </dgm:pt>
    <dgm:pt modelId="{AC79F710-6FB9-4862-A21C-FF2D2D439169}">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Rule</a:t>
          </a:r>
          <a:endParaRPr lang="en-US" sz="900" dirty="0"/>
        </a:p>
      </dgm:t>
    </dgm:pt>
    <dgm:pt modelId="{69AF6749-8C72-48D2-9069-12DA2DC1FE85}" type="parTrans" cxnId="{0B0E205E-FC78-4609-9E00-9DE4108C03A2}">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F1353284-7609-4C87-BED7-1C60E477D5C4}" type="sibTrans" cxnId="{0B0E205E-FC78-4609-9E00-9DE4108C03A2}">
      <dgm:prSet/>
      <dgm:spPr/>
      <dgm:t>
        <a:bodyPr/>
        <a:lstStyle/>
        <a:p>
          <a:endParaRPr lang="en-US"/>
        </a:p>
      </dgm:t>
    </dgm:pt>
    <dgm:pt modelId="{075A4106-2032-493D-924E-0616CAE63EC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Tax</a:t>
          </a:r>
          <a:endParaRPr lang="en-US" sz="900" dirty="0"/>
        </a:p>
      </dgm:t>
    </dgm:pt>
    <dgm:pt modelId="{08228B0F-1BEE-4437-B3EC-7B9473800253}" type="parTrans" cxnId="{1057D410-524F-4019-803D-5CC294883E07}">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3AEC6B3B-B61C-4BBF-B81C-F53DF5C4C4EA}" type="sibTrans" cxnId="{1057D410-524F-4019-803D-5CC294883E07}">
      <dgm:prSet/>
      <dgm:spPr/>
      <dgm:t>
        <a:bodyPr/>
        <a:lstStyle/>
        <a:p>
          <a:endParaRPr lang="en-US"/>
        </a:p>
      </dgm:t>
    </dgm:pt>
    <dgm:pt modelId="{584CF0B1-DCF1-4687-B6DD-E339CD39D43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Payout</a:t>
          </a:r>
          <a:endParaRPr lang="en-US" sz="900" dirty="0"/>
        </a:p>
      </dgm:t>
    </dgm:pt>
    <dgm:pt modelId="{AFFC4749-DA95-457A-98D9-2BA91251E7E5}" type="parTrans" cxnId="{08105E18-E702-4CC4-B264-372CEB187300}">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52B5C4B8-8715-41D3-8936-E7DCD3B6E546}" type="sibTrans" cxnId="{08105E18-E702-4CC4-B264-372CEB187300}">
      <dgm:prSet/>
      <dgm:spPr/>
      <dgm:t>
        <a:bodyPr/>
        <a:lstStyle/>
        <a:p>
          <a:endParaRPr lang="en-US"/>
        </a:p>
      </dgm:t>
    </dgm:pt>
    <dgm:pt modelId="{E182AF71-7039-4C06-8AA4-F2393E2FADBF}">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Holding</a:t>
          </a:r>
          <a:endParaRPr lang="en-US" sz="900" dirty="0"/>
        </a:p>
      </dgm:t>
    </dgm:pt>
    <dgm:pt modelId="{639B825A-B5CB-4121-9311-B163B5490585}" type="parTrans" cxnId="{1180A19D-1493-4DFD-8C1D-DF3D40A0F67A}">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86998CF9-1F6B-417A-BB68-B7A38F44383A}" type="sibTrans" cxnId="{1180A19D-1493-4DFD-8C1D-DF3D40A0F67A}">
      <dgm:prSet/>
      <dgm:spPr/>
      <dgm:t>
        <a:bodyPr/>
        <a:lstStyle/>
        <a:p>
          <a:endParaRPr lang="en-US"/>
        </a:p>
      </dgm:t>
    </dgm:pt>
    <dgm:pt modelId="{96611D98-D7E0-4354-9C5B-FD0A236C9BEC}">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Settlement</a:t>
          </a:r>
          <a:endParaRPr lang="en-US" sz="900" dirty="0"/>
        </a:p>
      </dgm:t>
    </dgm:pt>
    <dgm:pt modelId="{3A6190C1-9A63-4D44-91C1-E8A0D19EE1B4}" type="parTrans" cxnId="{D2EEACDE-4EC4-4E87-B2C5-1C315252F8A1}">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4B5989AF-5690-4BD0-B093-3E0F023FE4E7}" type="sibTrans" cxnId="{D2EEACDE-4EC4-4E87-B2C5-1C315252F8A1}">
      <dgm:prSet/>
      <dgm:spPr/>
      <dgm:t>
        <a:bodyPr/>
        <a:lstStyle/>
        <a:p>
          <a:endParaRPr lang="en-US"/>
        </a:p>
      </dgm:t>
    </dgm:pt>
    <dgm:pt modelId="{E1B1FCFC-0363-4F90-AC4A-624F382E02FE}">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SubAccount</a:t>
          </a:r>
          <a:endParaRPr lang="en-US" sz="900" dirty="0"/>
        </a:p>
      </dgm:t>
    </dgm:pt>
    <dgm:pt modelId="{43B9A9C1-EA6D-4BC7-9650-233EFAB55DFC}" type="parTrans" cxnId="{FA7BA787-7DE8-459C-8510-8816F92076D3}">
      <dgm:prSet>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endParaRPr lang="en-US" sz="2000"/>
        </a:p>
      </dgm:t>
    </dgm:pt>
    <dgm:pt modelId="{559741D4-0880-44C7-A97A-7840275669A9}" type="sibTrans" cxnId="{FA7BA787-7DE8-459C-8510-8816F92076D3}">
      <dgm:prSet/>
      <dgm:spPr/>
      <dgm:t>
        <a:bodyPr/>
        <a:lstStyle/>
        <a:p>
          <a:endParaRPr lang="en-US"/>
        </a:p>
      </dgm:t>
    </dgm:pt>
    <dgm:pt modelId="{EA23AE04-BA13-45F6-BBBB-B1F6F6ACD6D8}">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Outcome</a:t>
          </a:r>
          <a:endParaRPr lang="en-US" sz="900" dirty="0"/>
        </a:p>
      </dgm:t>
    </dgm:pt>
    <dgm:pt modelId="{31C34C43-1483-413E-A799-1F901D5956A9}" type="parTrans" cxnId="{A91BF906-4A75-4080-92F3-B6B4F33FA831}">
      <dgm:prSet/>
      <dgm:spPr>
        <a:ln w="12700">
          <a:solidFill>
            <a:srgbClr val="00B050"/>
          </a:solidFill>
        </a:ln>
      </dgm:spPr>
      <dgm:t>
        <a:bodyPr/>
        <a:lstStyle/>
        <a:p>
          <a:endParaRPr lang="en-US"/>
        </a:p>
      </dgm:t>
    </dgm:pt>
    <dgm:pt modelId="{780C7381-16A5-4B64-A2E2-E03D5C1995E2}" type="sibTrans" cxnId="{A91BF906-4A75-4080-92F3-B6B4F33FA831}">
      <dgm:prSet/>
      <dgm:spPr/>
      <dgm:t>
        <a:bodyPr/>
        <a:lstStyle/>
        <a:p>
          <a:endParaRPr lang="en-US"/>
        </a:p>
      </dgm:t>
    </dgm:pt>
    <dgm:pt modelId="{A84F20BA-1449-4C31-B48E-239DB0FFE39D}">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Consent</a:t>
          </a:r>
          <a:endParaRPr lang="en-US" sz="900" dirty="0"/>
        </a:p>
      </dgm:t>
    </dgm:pt>
    <dgm:pt modelId="{D1863F34-4E26-4711-9F95-69ACBA86BCCA}" type="parTrans" cxnId="{94B5F14F-8860-47CA-9F7B-CDFB2BC83046}">
      <dgm:prSet/>
      <dgm:spPr>
        <a:ln w="12700">
          <a:solidFill>
            <a:srgbClr val="00B050"/>
          </a:solidFill>
        </a:ln>
      </dgm:spPr>
      <dgm:t>
        <a:bodyPr/>
        <a:lstStyle/>
        <a:p>
          <a:endParaRPr lang="en-US"/>
        </a:p>
      </dgm:t>
    </dgm:pt>
    <dgm:pt modelId="{A3309557-7F16-44B4-81E5-FF7670E50E6D}" type="sibTrans" cxnId="{94B5F14F-8860-47CA-9F7B-CDFB2BC83046}">
      <dgm:prSet/>
      <dgm:spPr/>
      <dgm:t>
        <a:bodyPr/>
        <a:lstStyle/>
        <a:p>
          <a:endParaRPr lang="en-US"/>
        </a:p>
      </dgm:t>
    </dgm:pt>
    <dgm:pt modelId="{DC081507-1C9B-4747-8C21-668C76EC8741}">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800" dirty="0" smtClean="0"/>
            <a:t>Pet</a:t>
          </a:r>
          <a:endParaRPr lang="en-US" sz="800" dirty="0"/>
        </a:p>
      </dgm:t>
    </dgm:pt>
    <dgm:pt modelId="{0278174C-7FF8-4F31-8407-4933FB5B0BDF}" type="parTrans" cxnId="{670BE16E-C241-4F7C-9994-43E041A214A4}">
      <dgm:prSet/>
      <dgm:spPr/>
      <dgm:t>
        <a:bodyPr/>
        <a:lstStyle/>
        <a:p>
          <a:endParaRPr lang="en-US"/>
        </a:p>
      </dgm:t>
    </dgm:pt>
    <dgm:pt modelId="{86986515-593C-40A4-AB30-F81C6D8348F4}" type="sibTrans" cxnId="{670BE16E-C241-4F7C-9994-43E041A214A4}">
      <dgm:prSet/>
      <dgm:spPr/>
      <dgm:t>
        <a:bodyPr/>
        <a:lstStyle/>
        <a:p>
          <a:endParaRPr lang="en-US"/>
        </a:p>
      </dgm:t>
    </dgm:pt>
    <dgm:pt modelId="{40775EA8-AD34-4ED7-9FEA-648E86007638}">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Metadata</a:t>
          </a:r>
          <a:endParaRPr lang="en-US" sz="900" dirty="0"/>
        </a:p>
      </dgm:t>
    </dgm:pt>
    <dgm:pt modelId="{FA4554E2-ED80-4969-8CB9-DBD578771E80}" type="parTrans" cxnId="{1109023A-94B7-4FC7-84DD-51BF5940F8A3}">
      <dgm:prSet/>
      <dgm:spPr/>
      <dgm:t>
        <a:bodyPr/>
        <a:lstStyle/>
        <a:p>
          <a:endParaRPr lang="en-US"/>
        </a:p>
      </dgm:t>
    </dgm:pt>
    <dgm:pt modelId="{CE7A7F65-7048-4473-BC8C-BAF7F10434E4}" type="sibTrans" cxnId="{1109023A-94B7-4FC7-84DD-51BF5940F8A3}">
      <dgm:prSet/>
      <dgm:spPr/>
      <dgm:t>
        <a:bodyPr/>
        <a:lstStyle/>
        <a:p>
          <a:endParaRPr lang="en-US"/>
        </a:p>
      </dgm:t>
    </dgm:pt>
    <dgm:pt modelId="{4EBABCDB-4DBD-4717-AEEA-9448D120FA13}">
      <dgm:prSet phldrT="[Text]" custT="1">
        <dgm:style>
          <a:lnRef idx="2">
            <a:schemeClr val="accent6"/>
          </a:lnRef>
          <a:fillRef idx="1">
            <a:schemeClr val="lt1"/>
          </a:fillRef>
          <a:effectRef idx="0">
            <a:schemeClr val="accent6"/>
          </a:effectRef>
          <a:fontRef idx="minor">
            <a:schemeClr val="dk1"/>
          </a:fontRef>
        </dgm:style>
      </dgm:prSet>
      <dgm:spPr>
        <a:ln w="12700">
          <a:solidFill>
            <a:srgbClr val="00B050"/>
          </a:solidFill>
        </a:ln>
      </dgm:spPr>
      <dgm:t>
        <a:bodyPr lIns="36000" tIns="36000" rIns="36000" bIns="36000"/>
        <a:lstStyle/>
        <a:p>
          <a:r>
            <a:rPr lang="en-US" sz="900" dirty="0" smtClean="0"/>
            <a:t>Content</a:t>
          </a:r>
          <a:endParaRPr lang="en-US" sz="900" dirty="0"/>
        </a:p>
      </dgm:t>
    </dgm:pt>
    <dgm:pt modelId="{FD03B66B-8B13-4F0D-B5E7-9E240CF55D24}" type="parTrans" cxnId="{8C2F6475-8B06-4F35-8A9E-AD5160F0476C}">
      <dgm:prSet/>
      <dgm:spPr/>
      <dgm:t>
        <a:bodyPr/>
        <a:lstStyle/>
        <a:p>
          <a:endParaRPr lang="en-US"/>
        </a:p>
      </dgm:t>
    </dgm:pt>
    <dgm:pt modelId="{318C879E-4B53-44A8-9A8C-8EB7E209CD93}" type="sibTrans" cxnId="{8C2F6475-8B06-4F35-8A9E-AD5160F0476C}">
      <dgm:prSet/>
      <dgm:spPr/>
      <dgm:t>
        <a:bodyPr/>
        <a:lstStyle/>
        <a:p>
          <a:endParaRPr lang="en-US"/>
        </a:p>
      </dgm:t>
    </dgm:pt>
    <dgm:pt modelId="{9D4E9D80-7876-4868-B196-103DF3C8E7FF}" type="pres">
      <dgm:prSet presAssocID="{5DF7608C-A994-412D-BDA0-D471E7F5303B}" presName="diagram" presStyleCnt="0">
        <dgm:presLayoutVars>
          <dgm:chPref val="1"/>
          <dgm:dir/>
          <dgm:animOne val="branch"/>
          <dgm:animLvl val="lvl"/>
          <dgm:resizeHandles/>
        </dgm:presLayoutVars>
      </dgm:prSet>
      <dgm:spPr/>
      <dgm:t>
        <a:bodyPr/>
        <a:lstStyle/>
        <a:p>
          <a:endParaRPr lang="en-US"/>
        </a:p>
      </dgm:t>
    </dgm:pt>
    <dgm:pt modelId="{1A8047F9-E453-4057-AF7D-0E5B6A157093}" type="pres">
      <dgm:prSet presAssocID="{7AC1784A-A274-42A0-97E2-9927DEBDF8A0}" presName="root" presStyleCnt="0"/>
      <dgm:spPr/>
    </dgm:pt>
    <dgm:pt modelId="{90DBD8B2-4F9B-47E6-B3C1-2E2C923DBCA1}" type="pres">
      <dgm:prSet presAssocID="{7AC1784A-A274-42A0-97E2-9927DEBDF8A0}" presName="rootComposite" presStyleCnt="0"/>
      <dgm:spPr/>
    </dgm:pt>
    <dgm:pt modelId="{3381C329-7959-4C8F-9773-129AF0ED4D59}" type="pres">
      <dgm:prSet presAssocID="{7AC1784A-A274-42A0-97E2-9927DEBDF8A0}" presName="rootText" presStyleLbl="node1" presStyleIdx="0" presStyleCnt="6" custScaleX="526793" custScaleY="226931"/>
      <dgm:spPr/>
      <dgm:t>
        <a:bodyPr/>
        <a:lstStyle/>
        <a:p>
          <a:endParaRPr lang="en-US"/>
        </a:p>
      </dgm:t>
    </dgm:pt>
    <dgm:pt modelId="{E1478BBE-3BF7-4EBD-B995-4833E7BA200F}" type="pres">
      <dgm:prSet presAssocID="{7AC1784A-A274-42A0-97E2-9927DEBDF8A0}" presName="rootConnector" presStyleLbl="node1" presStyleIdx="0" presStyleCnt="6"/>
      <dgm:spPr/>
      <dgm:t>
        <a:bodyPr/>
        <a:lstStyle/>
        <a:p>
          <a:endParaRPr lang="en-US"/>
        </a:p>
      </dgm:t>
    </dgm:pt>
    <dgm:pt modelId="{B7D14A35-D45A-497A-A8F3-161D64A8971C}" type="pres">
      <dgm:prSet presAssocID="{7AC1784A-A274-42A0-97E2-9927DEBDF8A0}" presName="childShape" presStyleCnt="0"/>
      <dgm:spPr/>
    </dgm:pt>
    <dgm:pt modelId="{65F735E3-B306-4AFA-9D1F-6B0B64C9CC5B}" type="pres">
      <dgm:prSet presAssocID="{783C973F-2290-4861-B66D-45081346888E}" presName="Name13" presStyleLbl="parChTrans1D2" presStyleIdx="0" presStyleCnt="49" custSzX="120944" custSzY="134536"/>
      <dgm:spPr/>
      <dgm:t>
        <a:bodyPr/>
        <a:lstStyle/>
        <a:p>
          <a:endParaRPr lang="en-US"/>
        </a:p>
      </dgm:t>
    </dgm:pt>
    <dgm:pt modelId="{8E873A06-2F2A-4E72-93BF-DD721D4FACAE}" type="pres">
      <dgm:prSet presAssocID="{9E3A5277-D93D-4873-891D-B697685A8F0F}" presName="childText" presStyleLbl="bgAcc1" presStyleIdx="0" presStyleCnt="49" custScaleX="526793" custScaleY="226931">
        <dgm:presLayoutVars>
          <dgm:bulletEnabled val="1"/>
        </dgm:presLayoutVars>
      </dgm:prSet>
      <dgm:spPr/>
      <dgm:t>
        <a:bodyPr/>
        <a:lstStyle/>
        <a:p>
          <a:endParaRPr lang="en-US"/>
        </a:p>
      </dgm:t>
    </dgm:pt>
    <dgm:pt modelId="{E4FC1F84-5B83-4304-A807-3C95D3D92631}" type="pres">
      <dgm:prSet presAssocID="{A3AFA5AF-65AC-4D2F-B065-4B9789AA086A}" presName="Name13" presStyleLbl="parChTrans1D2" presStyleIdx="1" presStyleCnt="49" custSzX="120944" custSzY="380289"/>
      <dgm:spPr/>
      <dgm:t>
        <a:bodyPr/>
        <a:lstStyle/>
        <a:p>
          <a:endParaRPr lang="en-US"/>
        </a:p>
      </dgm:t>
    </dgm:pt>
    <dgm:pt modelId="{D87F647B-5637-4D04-B52C-26622FFF145B}" type="pres">
      <dgm:prSet presAssocID="{89A37A40-3862-4CA2-8DE4-A0CCA14B37CE}" presName="childText" presStyleLbl="bgAcc1" presStyleIdx="1" presStyleCnt="49" custScaleX="526793" custScaleY="226931">
        <dgm:presLayoutVars>
          <dgm:bulletEnabled val="1"/>
        </dgm:presLayoutVars>
      </dgm:prSet>
      <dgm:spPr/>
      <dgm:t>
        <a:bodyPr/>
        <a:lstStyle/>
        <a:p>
          <a:endParaRPr lang="en-US"/>
        </a:p>
      </dgm:t>
    </dgm:pt>
    <dgm:pt modelId="{17DA155C-CB97-424F-A6C5-2D09B0179D38}" type="pres">
      <dgm:prSet presAssocID="{0278174C-7FF8-4F31-8407-4933FB5B0BDF}" presName="Name13" presStyleLbl="parChTrans1D2" presStyleIdx="2" presStyleCnt="49"/>
      <dgm:spPr/>
      <dgm:t>
        <a:bodyPr/>
        <a:lstStyle/>
        <a:p>
          <a:endParaRPr lang="en-US"/>
        </a:p>
      </dgm:t>
    </dgm:pt>
    <dgm:pt modelId="{B7A8272B-9134-4316-99CA-11AA7A9FB864}" type="pres">
      <dgm:prSet presAssocID="{DC081507-1C9B-4747-8C21-668C76EC8741}" presName="childText" presStyleLbl="bgAcc1" presStyleIdx="2" presStyleCnt="49" custScaleX="527569" custScaleY="226808">
        <dgm:presLayoutVars>
          <dgm:bulletEnabled val="1"/>
        </dgm:presLayoutVars>
      </dgm:prSet>
      <dgm:spPr/>
      <dgm:t>
        <a:bodyPr/>
        <a:lstStyle/>
        <a:p>
          <a:endParaRPr lang="en-US"/>
        </a:p>
      </dgm:t>
    </dgm:pt>
    <dgm:pt modelId="{521879C8-CB1B-4432-8B88-59276B227400}" type="pres">
      <dgm:prSet presAssocID="{00FE539A-8C24-4EAD-BC3E-230CA6FB5544}" presName="Name13" presStyleLbl="parChTrans1D2" presStyleIdx="3" presStyleCnt="49" custSzX="120944" custSzY="626042"/>
      <dgm:spPr/>
      <dgm:t>
        <a:bodyPr/>
        <a:lstStyle/>
        <a:p>
          <a:endParaRPr lang="en-US"/>
        </a:p>
      </dgm:t>
    </dgm:pt>
    <dgm:pt modelId="{CF31BC3E-63A2-4540-B6A0-FD0853BBAAED}" type="pres">
      <dgm:prSet presAssocID="{DC94DC7F-D969-4CD1-8836-5B576EBD7183}" presName="childText" presStyleLbl="bgAcc1" presStyleIdx="3" presStyleCnt="49" custScaleX="526793" custScaleY="226931">
        <dgm:presLayoutVars>
          <dgm:bulletEnabled val="1"/>
        </dgm:presLayoutVars>
      </dgm:prSet>
      <dgm:spPr/>
      <dgm:t>
        <a:bodyPr/>
        <a:lstStyle/>
        <a:p>
          <a:endParaRPr lang="en-US"/>
        </a:p>
      </dgm:t>
    </dgm:pt>
    <dgm:pt modelId="{94280366-6EE8-416C-A486-2693FEDC75BF}" type="pres">
      <dgm:prSet presAssocID="{73F93ADF-31DA-4C3E-80A2-A85B415B18B4}" presName="Name13" presStyleLbl="parChTrans1D2" presStyleIdx="4" presStyleCnt="49" custSzX="120944" custSzY="871795"/>
      <dgm:spPr/>
      <dgm:t>
        <a:bodyPr/>
        <a:lstStyle/>
        <a:p>
          <a:endParaRPr lang="en-US"/>
        </a:p>
      </dgm:t>
    </dgm:pt>
    <dgm:pt modelId="{D0713941-EB71-460F-A0F9-A539428FF4AC}" type="pres">
      <dgm:prSet presAssocID="{B327975F-A589-41F6-BBD6-3592AEBCFB12}" presName="childText" presStyleLbl="bgAcc1" presStyleIdx="4" presStyleCnt="49" custScaleX="526793" custScaleY="226931">
        <dgm:presLayoutVars>
          <dgm:bulletEnabled val="1"/>
        </dgm:presLayoutVars>
      </dgm:prSet>
      <dgm:spPr/>
      <dgm:t>
        <a:bodyPr/>
        <a:lstStyle/>
        <a:p>
          <a:endParaRPr lang="en-US"/>
        </a:p>
      </dgm:t>
    </dgm:pt>
    <dgm:pt modelId="{5B5F83AA-FEA5-4AE4-93FB-0993337605A7}" type="pres">
      <dgm:prSet presAssocID="{038D46C7-4E8D-43F0-88E8-1F2A7286299B}" presName="Name13" presStyleLbl="parChTrans1D2" presStyleIdx="5" presStyleCnt="49" custSzX="120944" custSzY="1117548"/>
      <dgm:spPr/>
      <dgm:t>
        <a:bodyPr/>
        <a:lstStyle/>
        <a:p>
          <a:endParaRPr lang="en-US"/>
        </a:p>
      </dgm:t>
    </dgm:pt>
    <dgm:pt modelId="{C57979F0-F307-49D8-8B68-C5F9410F4CC5}" type="pres">
      <dgm:prSet presAssocID="{C534B4F1-5FE4-4597-BC0B-1F17C18C8AF1}" presName="childText" presStyleLbl="bgAcc1" presStyleIdx="5" presStyleCnt="49" custScaleX="526793" custScaleY="226931">
        <dgm:presLayoutVars>
          <dgm:bulletEnabled val="1"/>
        </dgm:presLayoutVars>
      </dgm:prSet>
      <dgm:spPr/>
      <dgm:t>
        <a:bodyPr/>
        <a:lstStyle/>
        <a:p>
          <a:endParaRPr lang="en-US"/>
        </a:p>
      </dgm:t>
    </dgm:pt>
    <dgm:pt modelId="{9454CA0E-6855-4740-9191-BA42A8451DC5}" type="pres">
      <dgm:prSet presAssocID="{0C7F7F5C-8671-441F-ACDB-1A625BA2DF36}" presName="Name13" presStyleLbl="parChTrans1D2" presStyleIdx="6" presStyleCnt="49" custSzX="120944" custSzY="1363301"/>
      <dgm:spPr/>
      <dgm:t>
        <a:bodyPr/>
        <a:lstStyle/>
        <a:p>
          <a:endParaRPr lang="en-US"/>
        </a:p>
      </dgm:t>
    </dgm:pt>
    <dgm:pt modelId="{A089123D-5A58-467B-915D-B7E38632AC65}" type="pres">
      <dgm:prSet presAssocID="{A53A2533-7AD2-4C71-B871-6DFB94087230}" presName="childText" presStyleLbl="bgAcc1" presStyleIdx="6" presStyleCnt="49" custScaleX="526793" custScaleY="226931">
        <dgm:presLayoutVars>
          <dgm:bulletEnabled val="1"/>
        </dgm:presLayoutVars>
      </dgm:prSet>
      <dgm:spPr/>
      <dgm:t>
        <a:bodyPr/>
        <a:lstStyle/>
        <a:p>
          <a:endParaRPr lang="en-US"/>
        </a:p>
      </dgm:t>
    </dgm:pt>
    <dgm:pt modelId="{C4704C6A-AB8A-4F9B-A942-68FE342DBF37}" type="pres">
      <dgm:prSet presAssocID="{B00B43C9-2342-4B28-82D2-F7A317678DF1}" presName="Name13" presStyleLbl="parChTrans1D2" presStyleIdx="7" presStyleCnt="49" custSzX="120944" custSzY="1609054"/>
      <dgm:spPr/>
      <dgm:t>
        <a:bodyPr/>
        <a:lstStyle/>
        <a:p>
          <a:endParaRPr lang="en-US"/>
        </a:p>
      </dgm:t>
    </dgm:pt>
    <dgm:pt modelId="{10FA8B47-90E4-486D-A81C-4D84356E73FE}" type="pres">
      <dgm:prSet presAssocID="{203EDF68-2C2E-4A9D-9E48-10B01620311D}" presName="childText" presStyleLbl="bgAcc1" presStyleIdx="7" presStyleCnt="49" custScaleX="526793" custScaleY="226931">
        <dgm:presLayoutVars>
          <dgm:bulletEnabled val="1"/>
        </dgm:presLayoutVars>
      </dgm:prSet>
      <dgm:spPr/>
      <dgm:t>
        <a:bodyPr/>
        <a:lstStyle/>
        <a:p>
          <a:endParaRPr lang="en-US"/>
        </a:p>
      </dgm:t>
    </dgm:pt>
    <dgm:pt modelId="{E6107E48-42FA-4330-9ED0-3ED768DF1A6C}" type="pres">
      <dgm:prSet presAssocID="{FBCFC676-9397-47C2-BC77-88970AB7236A}" presName="Name13" presStyleLbl="parChTrans1D2" presStyleIdx="8" presStyleCnt="49" custSzX="120944" custSzY="1854807"/>
      <dgm:spPr/>
      <dgm:t>
        <a:bodyPr/>
        <a:lstStyle/>
        <a:p>
          <a:endParaRPr lang="en-US"/>
        </a:p>
      </dgm:t>
    </dgm:pt>
    <dgm:pt modelId="{B24BE441-A1F7-4659-ADA1-041966D0712B}" type="pres">
      <dgm:prSet presAssocID="{FC49D0CE-796C-400C-B6FF-0594E93209CB}" presName="childText" presStyleLbl="bgAcc1" presStyleIdx="8" presStyleCnt="49" custScaleX="526793" custScaleY="226931">
        <dgm:presLayoutVars>
          <dgm:bulletEnabled val="1"/>
        </dgm:presLayoutVars>
      </dgm:prSet>
      <dgm:spPr/>
      <dgm:t>
        <a:bodyPr/>
        <a:lstStyle/>
        <a:p>
          <a:endParaRPr lang="en-US"/>
        </a:p>
      </dgm:t>
    </dgm:pt>
    <dgm:pt modelId="{7BF7781F-69CD-4BE9-9F30-AD9CD50B67D9}" type="pres">
      <dgm:prSet presAssocID="{80A71CF9-05D4-4649-923C-CD49653D1F8B}" presName="Name13" presStyleLbl="parChTrans1D2" presStyleIdx="9" presStyleCnt="49" custSzX="120944" custSzY="2100560"/>
      <dgm:spPr/>
      <dgm:t>
        <a:bodyPr/>
        <a:lstStyle/>
        <a:p>
          <a:endParaRPr lang="en-US"/>
        </a:p>
      </dgm:t>
    </dgm:pt>
    <dgm:pt modelId="{11C1CE74-9163-48F3-AA41-62000581B24C}" type="pres">
      <dgm:prSet presAssocID="{FC750B86-7C31-44D0-8B74-2CB8AC1B1E6E}" presName="childText" presStyleLbl="bgAcc1" presStyleIdx="9" presStyleCnt="49" custScaleX="526793" custScaleY="226931">
        <dgm:presLayoutVars>
          <dgm:bulletEnabled val="1"/>
        </dgm:presLayoutVars>
      </dgm:prSet>
      <dgm:spPr/>
      <dgm:t>
        <a:bodyPr/>
        <a:lstStyle/>
        <a:p>
          <a:endParaRPr lang="en-US"/>
        </a:p>
      </dgm:t>
    </dgm:pt>
    <dgm:pt modelId="{EF7E3787-3313-489A-A533-A91AC9B0A49B}" type="pres">
      <dgm:prSet presAssocID="{AF0B2240-6711-4DAF-902D-A99DFF5E82BF}" presName="root" presStyleCnt="0"/>
      <dgm:spPr/>
    </dgm:pt>
    <dgm:pt modelId="{4B1A3C9D-B1E9-49F8-9D3C-BF7F83D1A6A5}" type="pres">
      <dgm:prSet presAssocID="{AF0B2240-6711-4DAF-902D-A99DFF5E82BF}" presName="rootComposite" presStyleCnt="0"/>
      <dgm:spPr/>
    </dgm:pt>
    <dgm:pt modelId="{136C27C0-5AA7-4D7B-96D2-C7AB6137F423}" type="pres">
      <dgm:prSet presAssocID="{AF0B2240-6711-4DAF-902D-A99DFF5E82BF}" presName="rootText" presStyleLbl="node1" presStyleIdx="1" presStyleCnt="6" custScaleX="526793" custScaleY="226931"/>
      <dgm:spPr/>
      <dgm:t>
        <a:bodyPr/>
        <a:lstStyle/>
        <a:p>
          <a:endParaRPr lang="en-US"/>
        </a:p>
      </dgm:t>
    </dgm:pt>
    <dgm:pt modelId="{DF9E50B4-EEB2-4E2B-B779-C65AB23C7133}" type="pres">
      <dgm:prSet presAssocID="{AF0B2240-6711-4DAF-902D-A99DFF5E82BF}" presName="rootConnector" presStyleLbl="node1" presStyleIdx="1" presStyleCnt="6"/>
      <dgm:spPr/>
      <dgm:t>
        <a:bodyPr/>
        <a:lstStyle/>
        <a:p>
          <a:endParaRPr lang="en-US"/>
        </a:p>
      </dgm:t>
    </dgm:pt>
    <dgm:pt modelId="{BF49747F-EF75-45FB-9622-E2BC1BA9DC3C}" type="pres">
      <dgm:prSet presAssocID="{AF0B2240-6711-4DAF-902D-A99DFF5E82BF}" presName="childShape" presStyleCnt="0"/>
      <dgm:spPr/>
    </dgm:pt>
    <dgm:pt modelId="{9B57BE4B-D575-42B5-B8DA-90A9D2AC7A1F}" type="pres">
      <dgm:prSet presAssocID="{D75D0315-CB20-4F90-8978-BD5128EF9989}" presName="Name13" presStyleLbl="parChTrans1D2" presStyleIdx="10" presStyleCnt="49" custSzX="120944" custSzY="134536"/>
      <dgm:spPr/>
      <dgm:t>
        <a:bodyPr/>
        <a:lstStyle/>
        <a:p>
          <a:endParaRPr lang="en-US"/>
        </a:p>
      </dgm:t>
    </dgm:pt>
    <dgm:pt modelId="{7623E935-792D-41CB-A87D-7C1EA4AD51FF}" type="pres">
      <dgm:prSet presAssocID="{FFA5D04F-A526-4323-8BF8-7D4D4951A7DA}" presName="childText" presStyleLbl="bgAcc1" presStyleIdx="10" presStyleCnt="49" custScaleX="526793" custScaleY="226931">
        <dgm:presLayoutVars>
          <dgm:bulletEnabled val="1"/>
        </dgm:presLayoutVars>
      </dgm:prSet>
      <dgm:spPr/>
      <dgm:t>
        <a:bodyPr/>
        <a:lstStyle/>
        <a:p>
          <a:endParaRPr lang="en-US"/>
        </a:p>
      </dgm:t>
    </dgm:pt>
    <dgm:pt modelId="{FF831161-2035-41B6-9356-C6AB47EFAD77}" type="pres">
      <dgm:prSet presAssocID="{5D4B2F7E-F720-4AD1-82F4-194ED36999D1}" presName="Name13" presStyleLbl="parChTrans1D2" presStyleIdx="11" presStyleCnt="49" custSzX="120944" custSzY="380289"/>
      <dgm:spPr/>
      <dgm:t>
        <a:bodyPr/>
        <a:lstStyle/>
        <a:p>
          <a:endParaRPr lang="en-US"/>
        </a:p>
      </dgm:t>
    </dgm:pt>
    <dgm:pt modelId="{8966AA9F-955D-4EFF-A2C2-AFC154D1C22B}" type="pres">
      <dgm:prSet presAssocID="{B5E45840-71B0-443A-B180-023CE1F2FA07}" presName="childText" presStyleLbl="bgAcc1" presStyleIdx="11" presStyleCnt="49" custScaleX="526793" custScaleY="226931">
        <dgm:presLayoutVars>
          <dgm:bulletEnabled val="1"/>
        </dgm:presLayoutVars>
      </dgm:prSet>
      <dgm:spPr/>
      <dgm:t>
        <a:bodyPr/>
        <a:lstStyle/>
        <a:p>
          <a:endParaRPr lang="en-US"/>
        </a:p>
      </dgm:t>
    </dgm:pt>
    <dgm:pt modelId="{160251EC-1488-4CED-A48C-437ED37D3F5F}" type="pres">
      <dgm:prSet presAssocID="{C1EE1333-3807-42C8-B0C9-73243AF6878F}" presName="Name13" presStyleLbl="parChTrans1D2" presStyleIdx="12" presStyleCnt="49" custSzX="120944" custSzY="626042"/>
      <dgm:spPr/>
      <dgm:t>
        <a:bodyPr/>
        <a:lstStyle/>
        <a:p>
          <a:endParaRPr lang="en-US"/>
        </a:p>
      </dgm:t>
    </dgm:pt>
    <dgm:pt modelId="{92C441C6-48B2-4052-819E-CDAB6D8DC8FD}" type="pres">
      <dgm:prSet presAssocID="{E89FCBF0-29F4-432F-BAD1-1FEDBFAB7515}" presName="childText" presStyleLbl="bgAcc1" presStyleIdx="12" presStyleCnt="49" custScaleX="526793" custScaleY="226931">
        <dgm:presLayoutVars>
          <dgm:bulletEnabled val="1"/>
        </dgm:presLayoutVars>
      </dgm:prSet>
      <dgm:spPr/>
      <dgm:t>
        <a:bodyPr/>
        <a:lstStyle/>
        <a:p>
          <a:endParaRPr lang="en-US"/>
        </a:p>
      </dgm:t>
    </dgm:pt>
    <dgm:pt modelId="{2F329445-7F8C-4137-A623-DC0B2E8EDAB5}" type="pres">
      <dgm:prSet presAssocID="{CABF24E1-7EA7-45F8-9001-B6C1E8F5BF51}" presName="Name13" presStyleLbl="parChTrans1D2" presStyleIdx="13" presStyleCnt="49" custSzX="120944" custSzY="871795"/>
      <dgm:spPr/>
      <dgm:t>
        <a:bodyPr/>
        <a:lstStyle/>
        <a:p>
          <a:endParaRPr lang="en-US"/>
        </a:p>
      </dgm:t>
    </dgm:pt>
    <dgm:pt modelId="{0413413A-D158-4A0F-9D0A-63B8EC86FD4E}" type="pres">
      <dgm:prSet presAssocID="{04707690-DEA0-4DCB-B01D-C260390664D4}" presName="childText" presStyleLbl="bgAcc1" presStyleIdx="13" presStyleCnt="49" custScaleX="526793" custScaleY="226931">
        <dgm:presLayoutVars>
          <dgm:bulletEnabled val="1"/>
        </dgm:presLayoutVars>
      </dgm:prSet>
      <dgm:spPr/>
      <dgm:t>
        <a:bodyPr/>
        <a:lstStyle/>
        <a:p>
          <a:endParaRPr lang="en-US"/>
        </a:p>
      </dgm:t>
    </dgm:pt>
    <dgm:pt modelId="{F0EAAADA-A685-4C20-AE49-7CB777E9B5A1}" type="pres">
      <dgm:prSet presAssocID="{E8FD0811-C6B7-4CB5-90E3-7C64E0B0AA6D}" presName="root" presStyleCnt="0"/>
      <dgm:spPr/>
    </dgm:pt>
    <dgm:pt modelId="{0F2004C9-4D3B-48FB-9D81-DD17FD1F907A}" type="pres">
      <dgm:prSet presAssocID="{E8FD0811-C6B7-4CB5-90E3-7C64E0B0AA6D}" presName="rootComposite" presStyleCnt="0"/>
      <dgm:spPr/>
    </dgm:pt>
    <dgm:pt modelId="{A80096B6-D674-420C-8858-311404EFF798}" type="pres">
      <dgm:prSet presAssocID="{E8FD0811-C6B7-4CB5-90E3-7C64E0B0AA6D}" presName="rootText" presStyleLbl="node1" presStyleIdx="2" presStyleCnt="6" custScaleX="526793" custScaleY="226931"/>
      <dgm:spPr/>
      <dgm:t>
        <a:bodyPr/>
        <a:lstStyle/>
        <a:p>
          <a:endParaRPr lang="en-US"/>
        </a:p>
      </dgm:t>
    </dgm:pt>
    <dgm:pt modelId="{A818341E-BB8F-4ABF-8A02-57ACA3CA4C00}" type="pres">
      <dgm:prSet presAssocID="{E8FD0811-C6B7-4CB5-90E3-7C64E0B0AA6D}" presName="rootConnector" presStyleLbl="node1" presStyleIdx="2" presStyleCnt="6"/>
      <dgm:spPr/>
      <dgm:t>
        <a:bodyPr/>
        <a:lstStyle/>
        <a:p>
          <a:endParaRPr lang="en-US"/>
        </a:p>
      </dgm:t>
    </dgm:pt>
    <dgm:pt modelId="{7029BE8B-2656-4F30-A5E3-D33145CE18A9}" type="pres">
      <dgm:prSet presAssocID="{E8FD0811-C6B7-4CB5-90E3-7C64E0B0AA6D}" presName="childShape" presStyleCnt="0"/>
      <dgm:spPr/>
    </dgm:pt>
    <dgm:pt modelId="{4CB24E56-8913-440D-ACB0-4BDD583336F3}" type="pres">
      <dgm:prSet presAssocID="{EEA58129-D029-4957-A895-61C7756C4355}" presName="Name13" presStyleLbl="parChTrans1D2" presStyleIdx="14" presStyleCnt="49" custSzX="120944" custSzY="380289"/>
      <dgm:spPr/>
      <dgm:t>
        <a:bodyPr/>
        <a:lstStyle/>
        <a:p>
          <a:endParaRPr lang="en-US"/>
        </a:p>
      </dgm:t>
    </dgm:pt>
    <dgm:pt modelId="{933710EC-07AB-4E8D-9E0E-8CBCCF2B3F9D}" type="pres">
      <dgm:prSet presAssocID="{0A5FCA36-297C-4960-98D4-4F4052C8E07F}" presName="childText" presStyleLbl="bgAcc1" presStyleIdx="14" presStyleCnt="49" custScaleX="526793" custScaleY="226931">
        <dgm:presLayoutVars>
          <dgm:bulletEnabled val="1"/>
        </dgm:presLayoutVars>
      </dgm:prSet>
      <dgm:spPr/>
      <dgm:t>
        <a:bodyPr/>
        <a:lstStyle/>
        <a:p>
          <a:endParaRPr lang="en-US"/>
        </a:p>
      </dgm:t>
    </dgm:pt>
    <dgm:pt modelId="{9517AA5A-EFE1-446B-8F0A-5EFA9059E4AE}" type="pres">
      <dgm:prSet presAssocID="{2804C474-99C3-42FF-B703-2157A8B95ED0}" presName="Name13" presStyleLbl="parChTrans1D2" presStyleIdx="15" presStyleCnt="49" custSzX="120944" custSzY="626042"/>
      <dgm:spPr/>
      <dgm:t>
        <a:bodyPr/>
        <a:lstStyle/>
        <a:p>
          <a:endParaRPr lang="en-US"/>
        </a:p>
      </dgm:t>
    </dgm:pt>
    <dgm:pt modelId="{BD2E67C2-EE7F-431A-BD3D-5948A31E28C7}" type="pres">
      <dgm:prSet presAssocID="{2D5B49D8-C004-4802-AB19-A4B2E3FA8927}" presName="childText" presStyleLbl="bgAcc1" presStyleIdx="15" presStyleCnt="49" custScaleX="526793" custScaleY="226931">
        <dgm:presLayoutVars>
          <dgm:bulletEnabled val="1"/>
        </dgm:presLayoutVars>
      </dgm:prSet>
      <dgm:spPr/>
      <dgm:t>
        <a:bodyPr/>
        <a:lstStyle/>
        <a:p>
          <a:endParaRPr lang="en-US"/>
        </a:p>
      </dgm:t>
    </dgm:pt>
    <dgm:pt modelId="{C8BA3B56-6DDD-4D07-B5F2-C21B6543735F}" type="pres">
      <dgm:prSet presAssocID="{B41AB611-7D6F-4A9F-9E7C-829146E2A0CF}" presName="Name13" presStyleLbl="parChTrans1D2" presStyleIdx="16" presStyleCnt="49" custSzX="120944" custSzY="871795"/>
      <dgm:spPr/>
      <dgm:t>
        <a:bodyPr/>
        <a:lstStyle/>
        <a:p>
          <a:endParaRPr lang="en-US"/>
        </a:p>
      </dgm:t>
    </dgm:pt>
    <dgm:pt modelId="{0C2432B1-4C0C-4F8B-892F-55B79BE81AF9}" type="pres">
      <dgm:prSet presAssocID="{ECB20E85-B6D1-4A77-86B2-C9C4F9490A89}" presName="childText" presStyleLbl="bgAcc1" presStyleIdx="16" presStyleCnt="49" custScaleX="526793" custScaleY="226931">
        <dgm:presLayoutVars>
          <dgm:bulletEnabled val="1"/>
        </dgm:presLayoutVars>
      </dgm:prSet>
      <dgm:spPr/>
      <dgm:t>
        <a:bodyPr/>
        <a:lstStyle/>
        <a:p>
          <a:endParaRPr lang="en-US"/>
        </a:p>
      </dgm:t>
    </dgm:pt>
    <dgm:pt modelId="{1A83A998-F473-4569-B180-6FF5A4727086}" type="pres">
      <dgm:prSet presAssocID="{DBE083EE-7C08-4936-9FB7-CDE30E2B628C}" presName="Name13" presStyleLbl="parChTrans1D2" presStyleIdx="17" presStyleCnt="49" custSzX="120944" custSzY="1117548"/>
      <dgm:spPr/>
      <dgm:t>
        <a:bodyPr/>
        <a:lstStyle/>
        <a:p>
          <a:endParaRPr lang="en-US"/>
        </a:p>
      </dgm:t>
    </dgm:pt>
    <dgm:pt modelId="{9FABA33E-0133-44E6-AD69-001C0F95BAFB}" type="pres">
      <dgm:prSet presAssocID="{E012E247-57CC-4AF2-A144-22CC1D48CBF7}" presName="childText" presStyleLbl="bgAcc1" presStyleIdx="17" presStyleCnt="49" custScaleX="526793" custScaleY="226931">
        <dgm:presLayoutVars>
          <dgm:bulletEnabled val="1"/>
        </dgm:presLayoutVars>
      </dgm:prSet>
      <dgm:spPr/>
      <dgm:t>
        <a:bodyPr/>
        <a:lstStyle/>
        <a:p>
          <a:endParaRPr lang="en-US"/>
        </a:p>
      </dgm:t>
    </dgm:pt>
    <dgm:pt modelId="{2FE3917D-909C-4800-B569-F8E987737188}" type="pres">
      <dgm:prSet presAssocID="{86204B95-0327-4655-8E35-C724150B2D1C}" presName="Name13" presStyleLbl="parChTrans1D2" presStyleIdx="18" presStyleCnt="49" custSzX="120944" custSzY="1363301"/>
      <dgm:spPr/>
      <dgm:t>
        <a:bodyPr/>
        <a:lstStyle/>
        <a:p>
          <a:endParaRPr lang="en-US"/>
        </a:p>
      </dgm:t>
    </dgm:pt>
    <dgm:pt modelId="{DC70DE05-E0EF-4DD9-8F3A-FDC1607E4107}" type="pres">
      <dgm:prSet presAssocID="{90A12B46-A5A3-4CE1-8CC1-B6C13A9870DF}" presName="childText" presStyleLbl="bgAcc1" presStyleIdx="18" presStyleCnt="49" custScaleX="526793" custScaleY="226931">
        <dgm:presLayoutVars>
          <dgm:bulletEnabled val="1"/>
        </dgm:presLayoutVars>
      </dgm:prSet>
      <dgm:spPr/>
      <dgm:t>
        <a:bodyPr/>
        <a:lstStyle/>
        <a:p>
          <a:endParaRPr lang="en-US"/>
        </a:p>
      </dgm:t>
    </dgm:pt>
    <dgm:pt modelId="{EC29F9B0-FCC5-423F-8AC1-CE009993DD29}" type="pres">
      <dgm:prSet presAssocID="{800987A2-5223-44E3-802F-82A9A89CCB79}" presName="Name13" presStyleLbl="parChTrans1D2" presStyleIdx="19" presStyleCnt="49" custSzX="120944" custSzY="1609054"/>
      <dgm:spPr/>
      <dgm:t>
        <a:bodyPr/>
        <a:lstStyle/>
        <a:p>
          <a:endParaRPr lang="en-US"/>
        </a:p>
      </dgm:t>
    </dgm:pt>
    <dgm:pt modelId="{6E8C51D8-91B3-4406-A76D-91D29C3A3034}" type="pres">
      <dgm:prSet presAssocID="{A715560B-D1D1-477A-9B0C-AFCE9FD24ED4}" presName="childText" presStyleLbl="bgAcc1" presStyleIdx="19" presStyleCnt="49" custScaleX="526793" custScaleY="226931">
        <dgm:presLayoutVars>
          <dgm:bulletEnabled val="1"/>
        </dgm:presLayoutVars>
      </dgm:prSet>
      <dgm:spPr/>
      <dgm:t>
        <a:bodyPr/>
        <a:lstStyle/>
        <a:p>
          <a:endParaRPr lang="en-US"/>
        </a:p>
      </dgm:t>
    </dgm:pt>
    <dgm:pt modelId="{9680224B-0F37-482B-9C1B-DBBBA6BFE49A}" type="pres">
      <dgm:prSet presAssocID="{96BBD7E2-A37D-46FD-9188-09C11664DDD9}" presName="root" presStyleCnt="0"/>
      <dgm:spPr/>
    </dgm:pt>
    <dgm:pt modelId="{FC735758-0E1C-47C9-BCA8-C69F6E77588C}" type="pres">
      <dgm:prSet presAssocID="{96BBD7E2-A37D-46FD-9188-09C11664DDD9}" presName="rootComposite" presStyleCnt="0"/>
      <dgm:spPr/>
    </dgm:pt>
    <dgm:pt modelId="{BC243786-4DE5-4F09-9133-B44013DBA51D}" type="pres">
      <dgm:prSet presAssocID="{96BBD7E2-A37D-46FD-9188-09C11664DDD9}" presName="rootText" presStyleLbl="node1" presStyleIdx="3" presStyleCnt="6" custScaleX="526793" custScaleY="226931"/>
      <dgm:spPr/>
      <dgm:t>
        <a:bodyPr/>
        <a:lstStyle/>
        <a:p>
          <a:endParaRPr lang="en-US"/>
        </a:p>
      </dgm:t>
    </dgm:pt>
    <dgm:pt modelId="{A6FD8FAC-C033-4DE2-B569-4AB31877673B}" type="pres">
      <dgm:prSet presAssocID="{96BBD7E2-A37D-46FD-9188-09C11664DDD9}" presName="rootConnector" presStyleLbl="node1" presStyleIdx="3" presStyleCnt="6"/>
      <dgm:spPr/>
      <dgm:t>
        <a:bodyPr/>
        <a:lstStyle/>
        <a:p>
          <a:endParaRPr lang="en-US"/>
        </a:p>
      </dgm:t>
    </dgm:pt>
    <dgm:pt modelId="{00365FB1-FA6B-47D0-AA7D-DD6F0B720195}" type="pres">
      <dgm:prSet presAssocID="{96BBD7E2-A37D-46FD-9188-09C11664DDD9}" presName="childShape" presStyleCnt="0"/>
      <dgm:spPr/>
    </dgm:pt>
    <dgm:pt modelId="{382A6682-5606-4D89-A6BE-37468DA126E9}" type="pres">
      <dgm:prSet presAssocID="{A33E31F9-F483-4369-9D29-22F9DC77A10A}" presName="Name13" presStyleLbl="parChTrans1D2" presStyleIdx="20" presStyleCnt="49" custSzX="120944" custSzY="134536"/>
      <dgm:spPr/>
      <dgm:t>
        <a:bodyPr/>
        <a:lstStyle/>
        <a:p>
          <a:endParaRPr lang="en-US"/>
        </a:p>
      </dgm:t>
    </dgm:pt>
    <dgm:pt modelId="{2EB53631-1B28-43D0-829F-6337B532BC1D}" type="pres">
      <dgm:prSet presAssocID="{951870FA-EDE7-4472-9AC8-136C64A23A94}" presName="childText" presStyleLbl="bgAcc1" presStyleIdx="20" presStyleCnt="49" custScaleX="526793" custScaleY="226931">
        <dgm:presLayoutVars>
          <dgm:bulletEnabled val="1"/>
        </dgm:presLayoutVars>
      </dgm:prSet>
      <dgm:spPr/>
      <dgm:t>
        <a:bodyPr/>
        <a:lstStyle/>
        <a:p>
          <a:endParaRPr lang="en-US"/>
        </a:p>
      </dgm:t>
    </dgm:pt>
    <dgm:pt modelId="{09B39F75-DAB1-485E-94E0-4A0132814ADF}" type="pres">
      <dgm:prSet presAssocID="{95C59EA8-D4F1-4167-9655-CB41D84B368F}" presName="Name13" presStyleLbl="parChTrans1D2" presStyleIdx="21" presStyleCnt="49" custSzX="120944" custSzY="380289"/>
      <dgm:spPr/>
      <dgm:t>
        <a:bodyPr/>
        <a:lstStyle/>
        <a:p>
          <a:endParaRPr lang="en-US"/>
        </a:p>
      </dgm:t>
    </dgm:pt>
    <dgm:pt modelId="{2AFF5E87-13B8-436B-8FFA-0CAD66AAA313}" type="pres">
      <dgm:prSet presAssocID="{161FFEB2-3351-4531-8B03-3D35EDDBF8D0}" presName="childText" presStyleLbl="bgAcc1" presStyleIdx="21" presStyleCnt="49" custScaleX="526793" custScaleY="226931">
        <dgm:presLayoutVars>
          <dgm:bulletEnabled val="1"/>
        </dgm:presLayoutVars>
      </dgm:prSet>
      <dgm:spPr/>
      <dgm:t>
        <a:bodyPr/>
        <a:lstStyle/>
        <a:p>
          <a:endParaRPr lang="en-US"/>
        </a:p>
      </dgm:t>
    </dgm:pt>
    <dgm:pt modelId="{B5B8BDC1-A39C-48E7-A72C-B94185085C7E}" type="pres">
      <dgm:prSet presAssocID="{E02C9584-0233-4B92-8974-758FEA9E424C}" presName="Name13" presStyleLbl="parChTrans1D2" presStyleIdx="22" presStyleCnt="49" custSzX="120944" custSzY="626042"/>
      <dgm:spPr/>
      <dgm:t>
        <a:bodyPr/>
        <a:lstStyle/>
        <a:p>
          <a:endParaRPr lang="en-US"/>
        </a:p>
      </dgm:t>
    </dgm:pt>
    <dgm:pt modelId="{651B1FA8-8FC9-4EC3-B9AD-54512BDCCA94}" type="pres">
      <dgm:prSet presAssocID="{E0E9FD8F-71EA-48B7-99A5-9F45F1C2B30D}" presName="childText" presStyleLbl="bgAcc1" presStyleIdx="22" presStyleCnt="49" custScaleX="526793" custScaleY="226931">
        <dgm:presLayoutVars>
          <dgm:bulletEnabled val="1"/>
        </dgm:presLayoutVars>
      </dgm:prSet>
      <dgm:spPr/>
      <dgm:t>
        <a:bodyPr/>
        <a:lstStyle/>
        <a:p>
          <a:endParaRPr lang="en-US"/>
        </a:p>
      </dgm:t>
    </dgm:pt>
    <dgm:pt modelId="{9ACCC37A-6ECC-4EEA-AE96-C527FD386DE6}" type="pres">
      <dgm:prSet presAssocID="{6ECF29BC-944D-47BF-BE62-5CFB0B636E73}" presName="Name13" presStyleLbl="parChTrans1D2" presStyleIdx="23" presStyleCnt="49" custSzX="120944" custSzY="871795"/>
      <dgm:spPr/>
      <dgm:t>
        <a:bodyPr/>
        <a:lstStyle/>
        <a:p>
          <a:endParaRPr lang="en-US"/>
        </a:p>
      </dgm:t>
    </dgm:pt>
    <dgm:pt modelId="{58C4AAAC-5255-4EA5-9160-EF343047FD38}" type="pres">
      <dgm:prSet presAssocID="{70481F6E-123B-473F-93E2-D7B5E873F4D2}" presName="childText" presStyleLbl="bgAcc1" presStyleIdx="23" presStyleCnt="49" custScaleX="526793" custScaleY="226931">
        <dgm:presLayoutVars>
          <dgm:bulletEnabled val="1"/>
        </dgm:presLayoutVars>
      </dgm:prSet>
      <dgm:spPr/>
      <dgm:t>
        <a:bodyPr/>
        <a:lstStyle/>
        <a:p>
          <a:endParaRPr lang="en-US"/>
        </a:p>
      </dgm:t>
    </dgm:pt>
    <dgm:pt modelId="{F92DC5C3-0E77-4440-AB0F-C903BC377932}" type="pres">
      <dgm:prSet presAssocID="{FBE4CEE1-D3D3-494F-8CD4-6575A5E286F2}" presName="Name13" presStyleLbl="parChTrans1D2" presStyleIdx="24" presStyleCnt="49" custSzX="120944" custSzY="1117548"/>
      <dgm:spPr/>
      <dgm:t>
        <a:bodyPr/>
        <a:lstStyle/>
        <a:p>
          <a:endParaRPr lang="en-US"/>
        </a:p>
      </dgm:t>
    </dgm:pt>
    <dgm:pt modelId="{3DBCBF89-7F5E-493C-9600-56975BF991B5}" type="pres">
      <dgm:prSet presAssocID="{4FA07930-50A2-4806-A611-21AB180FA931}" presName="childText" presStyleLbl="bgAcc1" presStyleIdx="24" presStyleCnt="49" custScaleX="526793" custScaleY="226931">
        <dgm:presLayoutVars>
          <dgm:bulletEnabled val="1"/>
        </dgm:presLayoutVars>
      </dgm:prSet>
      <dgm:spPr/>
      <dgm:t>
        <a:bodyPr/>
        <a:lstStyle/>
        <a:p>
          <a:endParaRPr lang="en-US"/>
        </a:p>
      </dgm:t>
    </dgm:pt>
    <dgm:pt modelId="{E0361592-A7A3-47F0-9931-667C6F563475}" type="pres">
      <dgm:prSet presAssocID="{31C34C43-1483-413E-A799-1F901D5956A9}" presName="Name13" presStyleLbl="parChTrans1D2" presStyleIdx="25" presStyleCnt="49"/>
      <dgm:spPr/>
      <dgm:t>
        <a:bodyPr/>
        <a:lstStyle/>
        <a:p>
          <a:endParaRPr lang="en-US"/>
        </a:p>
      </dgm:t>
    </dgm:pt>
    <dgm:pt modelId="{1FE19770-2BE5-4D4B-8A85-4FBE870EE0D3}" type="pres">
      <dgm:prSet presAssocID="{EA23AE04-BA13-45F6-BBBB-B1F6F6ACD6D8}" presName="childText" presStyleLbl="bgAcc1" presStyleIdx="25" presStyleCnt="49" custScaleX="527761" custScaleY="226807">
        <dgm:presLayoutVars>
          <dgm:bulletEnabled val="1"/>
        </dgm:presLayoutVars>
      </dgm:prSet>
      <dgm:spPr/>
      <dgm:t>
        <a:bodyPr/>
        <a:lstStyle/>
        <a:p>
          <a:endParaRPr lang="en-US"/>
        </a:p>
      </dgm:t>
    </dgm:pt>
    <dgm:pt modelId="{3BB09801-B475-499C-8397-5CAA9BE12F19}" type="pres">
      <dgm:prSet presAssocID="{FA4554E2-ED80-4969-8CB9-DBD578771E80}" presName="Name13" presStyleLbl="parChTrans1D2" presStyleIdx="26" presStyleCnt="49"/>
      <dgm:spPr/>
      <dgm:t>
        <a:bodyPr/>
        <a:lstStyle/>
        <a:p>
          <a:endParaRPr lang="en-US"/>
        </a:p>
      </dgm:t>
    </dgm:pt>
    <dgm:pt modelId="{04F1B86E-0C7C-4825-A67B-DA2581E8CB58}" type="pres">
      <dgm:prSet presAssocID="{40775EA8-AD34-4ED7-9FEA-648E86007638}" presName="childText" presStyleLbl="bgAcc1" presStyleIdx="26" presStyleCnt="49" custScaleX="527763" custScaleY="226808">
        <dgm:presLayoutVars>
          <dgm:bulletEnabled val="1"/>
        </dgm:presLayoutVars>
      </dgm:prSet>
      <dgm:spPr/>
      <dgm:t>
        <a:bodyPr/>
        <a:lstStyle/>
        <a:p>
          <a:endParaRPr lang="en-US"/>
        </a:p>
      </dgm:t>
    </dgm:pt>
    <dgm:pt modelId="{CDB45281-EE98-49BD-90F4-9B054F769813}" type="pres">
      <dgm:prSet presAssocID="{FD03B66B-8B13-4F0D-B5E7-9E240CF55D24}" presName="Name13" presStyleLbl="parChTrans1D2" presStyleIdx="27" presStyleCnt="49"/>
      <dgm:spPr/>
      <dgm:t>
        <a:bodyPr/>
        <a:lstStyle/>
        <a:p>
          <a:endParaRPr lang="en-US"/>
        </a:p>
      </dgm:t>
    </dgm:pt>
    <dgm:pt modelId="{0B728BA9-F2A0-452F-9F5C-D8A409034B82}" type="pres">
      <dgm:prSet presAssocID="{4EBABCDB-4DBD-4717-AEEA-9448D120FA13}" presName="childText" presStyleLbl="bgAcc1" presStyleIdx="27" presStyleCnt="49" custScaleX="527763" custScaleY="226808">
        <dgm:presLayoutVars>
          <dgm:bulletEnabled val="1"/>
        </dgm:presLayoutVars>
      </dgm:prSet>
      <dgm:spPr/>
      <dgm:t>
        <a:bodyPr/>
        <a:lstStyle/>
        <a:p>
          <a:endParaRPr lang="en-US"/>
        </a:p>
      </dgm:t>
    </dgm:pt>
    <dgm:pt modelId="{44630C81-56A1-4189-A69E-07B596FA0275}" type="pres">
      <dgm:prSet presAssocID="{5BC64D0C-EAFC-4C93-8B07-B4341A68742B}" presName="root" presStyleCnt="0"/>
      <dgm:spPr/>
    </dgm:pt>
    <dgm:pt modelId="{B4B2848D-D5D0-4C62-BD27-6DAC0707E30E}" type="pres">
      <dgm:prSet presAssocID="{5BC64D0C-EAFC-4C93-8B07-B4341A68742B}" presName="rootComposite" presStyleCnt="0"/>
      <dgm:spPr/>
    </dgm:pt>
    <dgm:pt modelId="{8490852E-5A18-47C7-B219-910FE7810CCA}" type="pres">
      <dgm:prSet presAssocID="{5BC64D0C-EAFC-4C93-8B07-B4341A68742B}" presName="rootText" presStyleLbl="node1" presStyleIdx="4" presStyleCnt="6" custScaleX="526793" custScaleY="226931"/>
      <dgm:spPr/>
      <dgm:t>
        <a:bodyPr/>
        <a:lstStyle/>
        <a:p>
          <a:endParaRPr lang="en-US"/>
        </a:p>
      </dgm:t>
    </dgm:pt>
    <dgm:pt modelId="{253BB14F-C26E-4194-972A-5212C51E38C2}" type="pres">
      <dgm:prSet presAssocID="{5BC64D0C-EAFC-4C93-8B07-B4341A68742B}" presName="rootConnector" presStyleLbl="node1" presStyleIdx="4" presStyleCnt="6"/>
      <dgm:spPr/>
      <dgm:t>
        <a:bodyPr/>
        <a:lstStyle/>
        <a:p>
          <a:endParaRPr lang="en-US"/>
        </a:p>
      </dgm:t>
    </dgm:pt>
    <dgm:pt modelId="{7DF3A3B0-AAE2-4CB9-854E-FEF19F119C75}" type="pres">
      <dgm:prSet presAssocID="{5BC64D0C-EAFC-4C93-8B07-B4341A68742B}" presName="childShape" presStyleCnt="0"/>
      <dgm:spPr/>
    </dgm:pt>
    <dgm:pt modelId="{520814A1-31BC-4328-A188-47498B7C2D37}" type="pres">
      <dgm:prSet presAssocID="{C9AD9B04-A87B-4EB0-9E8B-8262F0A27933}" presName="Name13" presStyleLbl="parChTrans1D2" presStyleIdx="28" presStyleCnt="49" custSzX="120944" custSzY="134536"/>
      <dgm:spPr/>
      <dgm:t>
        <a:bodyPr/>
        <a:lstStyle/>
        <a:p>
          <a:endParaRPr lang="en-US"/>
        </a:p>
      </dgm:t>
    </dgm:pt>
    <dgm:pt modelId="{D340D1F7-7D1C-4F22-ACD8-5E9CAA3436CC}" type="pres">
      <dgm:prSet presAssocID="{D32AB3EC-56D8-4216-AE41-EFD2F933C863}" presName="childText" presStyleLbl="bgAcc1" presStyleIdx="28" presStyleCnt="49" custScaleX="526793" custScaleY="226931">
        <dgm:presLayoutVars>
          <dgm:bulletEnabled val="1"/>
        </dgm:presLayoutVars>
      </dgm:prSet>
      <dgm:spPr/>
      <dgm:t>
        <a:bodyPr/>
        <a:lstStyle/>
        <a:p>
          <a:endParaRPr lang="en-US"/>
        </a:p>
      </dgm:t>
    </dgm:pt>
    <dgm:pt modelId="{49953A85-32E9-46BA-A97C-912B804ECBD8}" type="pres">
      <dgm:prSet presAssocID="{BBA598DB-F4BD-4B46-8457-EEDCFDC2F689}" presName="Name13" presStyleLbl="parChTrans1D2" presStyleIdx="29" presStyleCnt="49" custSzX="120944" custSzY="380289"/>
      <dgm:spPr/>
      <dgm:t>
        <a:bodyPr/>
        <a:lstStyle/>
        <a:p>
          <a:endParaRPr lang="en-US"/>
        </a:p>
      </dgm:t>
    </dgm:pt>
    <dgm:pt modelId="{49C2FF41-0C30-40BC-A64E-C4EEA01FC567}" type="pres">
      <dgm:prSet presAssocID="{97A578EE-4F27-421C-8EE3-DD218C4F7FEF}" presName="childText" presStyleLbl="bgAcc1" presStyleIdx="29" presStyleCnt="49" custScaleX="526793" custScaleY="226931">
        <dgm:presLayoutVars>
          <dgm:bulletEnabled val="1"/>
        </dgm:presLayoutVars>
      </dgm:prSet>
      <dgm:spPr/>
      <dgm:t>
        <a:bodyPr/>
        <a:lstStyle/>
        <a:p>
          <a:endParaRPr lang="en-US"/>
        </a:p>
      </dgm:t>
    </dgm:pt>
    <dgm:pt modelId="{C06DB4DF-F7BA-4EC1-BB92-8C2EC2998D3B}" type="pres">
      <dgm:prSet presAssocID="{B7A14128-B532-45F5-B705-A9900FE61AE1}" presName="Name13" presStyleLbl="parChTrans1D2" presStyleIdx="30" presStyleCnt="49" custSzX="120944" custSzY="626042"/>
      <dgm:spPr/>
      <dgm:t>
        <a:bodyPr/>
        <a:lstStyle/>
        <a:p>
          <a:endParaRPr lang="en-US"/>
        </a:p>
      </dgm:t>
    </dgm:pt>
    <dgm:pt modelId="{E8E4C3BF-A7C7-442B-9043-2B30C05EA327}" type="pres">
      <dgm:prSet presAssocID="{5CE5C9CD-3D66-4241-9FC5-CC267D43D73F}" presName="childText" presStyleLbl="bgAcc1" presStyleIdx="30" presStyleCnt="49" custScaleX="526793" custScaleY="226931">
        <dgm:presLayoutVars>
          <dgm:bulletEnabled val="1"/>
        </dgm:presLayoutVars>
      </dgm:prSet>
      <dgm:spPr/>
      <dgm:t>
        <a:bodyPr/>
        <a:lstStyle/>
        <a:p>
          <a:endParaRPr lang="en-US"/>
        </a:p>
      </dgm:t>
    </dgm:pt>
    <dgm:pt modelId="{B2ABFD71-5F37-4248-9471-09E9FFB553C5}" type="pres">
      <dgm:prSet presAssocID="{D7C8CED3-5906-45E5-9871-FF4231AE8E4F}" presName="Name13" presStyleLbl="parChTrans1D2" presStyleIdx="31" presStyleCnt="49" custSzX="120944" custSzY="871795"/>
      <dgm:spPr/>
      <dgm:t>
        <a:bodyPr/>
        <a:lstStyle/>
        <a:p>
          <a:endParaRPr lang="en-US"/>
        </a:p>
      </dgm:t>
    </dgm:pt>
    <dgm:pt modelId="{94841914-AC42-4CAE-9264-B909A7D7EB64}" type="pres">
      <dgm:prSet presAssocID="{5B56A92D-465E-4269-8F38-F00BF68191C7}" presName="childText" presStyleLbl="bgAcc1" presStyleIdx="31" presStyleCnt="49" custScaleX="526793" custScaleY="226931">
        <dgm:presLayoutVars>
          <dgm:bulletEnabled val="1"/>
        </dgm:presLayoutVars>
      </dgm:prSet>
      <dgm:spPr/>
      <dgm:t>
        <a:bodyPr/>
        <a:lstStyle/>
        <a:p>
          <a:endParaRPr lang="en-US"/>
        </a:p>
      </dgm:t>
    </dgm:pt>
    <dgm:pt modelId="{67C2F50D-03F5-4ABD-A07B-9E94C60E2AD1}" type="pres">
      <dgm:prSet presAssocID="{3C49DE89-135C-40FD-9177-CE7F3259F0E5}" presName="Name13" presStyleLbl="parChTrans1D2" presStyleIdx="32" presStyleCnt="49" custSzX="120944" custSzY="1117548"/>
      <dgm:spPr/>
      <dgm:t>
        <a:bodyPr/>
        <a:lstStyle/>
        <a:p>
          <a:endParaRPr lang="en-US"/>
        </a:p>
      </dgm:t>
    </dgm:pt>
    <dgm:pt modelId="{0E0B5F73-B42B-4FED-BCB4-4CF53AD4EA0A}" type="pres">
      <dgm:prSet presAssocID="{5F309331-330D-4D78-A7B1-BAC00C086019}" presName="childText" presStyleLbl="bgAcc1" presStyleIdx="32" presStyleCnt="49" custScaleX="526793" custScaleY="226931">
        <dgm:presLayoutVars>
          <dgm:bulletEnabled val="1"/>
        </dgm:presLayoutVars>
      </dgm:prSet>
      <dgm:spPr/>
      <dgm:t>
        <a:bodyPr/>
        <a:lstStyle/>
        <a:p>
          <a:endParaRPr lang="en-US"/>
        </a:p>
      </dgm:t>
    </dgm:pt>
    <dgm:pt modelId="{A9D3A279-6138-40EA-8929-F49E6C6A368F}" type="pres">
      <dgm:prSet presAssocID="{BFE0B70C-0541-4983-80A8-6FF229196E0A}" presName="Name13" presStyleLbl="parChTrans1D2" presStyleIdx="33" presStyleCnt="49" custSzX="120944" custSzY="1363301"/>
      <dgm:spPr/>
      <dgm:t>
        <a:bodyPr/>
        <a:lstStyle/>
        <a:p>
          <a:endParaRPr lang="en-US"/>
        </a:p>
      </dgm:t>
    </dgm:pt>
    <dgm:pt modelId="{96FD4FCE-9B7E-42B2-87D9-EC8CDF59A859}" type="pres">
      <dgm:prSet presAssocID="{E59FC90B-F88E-4EE7-8AE5-74A1A30CCC26}" presName="childText" presStyleLbl="bgAcc1" presStyleIdx="33" presStyleCnt="49" custScaleX="526793" custScaleY="226931">
        <dgm:presLayoutVars>
          <dgm:bulletEnabled val="1"/>
        </dgm:presLayoutVars>
      </dgm:prSet>
      <dgm:spPr/>
      <dgm:t>
        <a:bodyPr/>
        <a:lstStyle/>
        <a:p>
          <a:endParaRPr lang="en-US"/>
        </a:p>
      </dgm:t>
    </dgm:pt>
    <dgm:pt modelId="{3F6E22E3-D2D6-4D89-8B9E-2BC1B42A515D}" type="pres">
      <dgm:prSet presAssocID="{4DBE69AD-1E5E-41C2-B09D-99844C4AAC11}" presName="Name13" presStyleLbl="parChTrans1D2" presStyleIdx="34" presStyleCnt="49" custSzX="120944" custSzY="1609054"/>
      <dgm:spPr/>
      <dgm:t>
        <a:bodyPr/>
        <a:lstStyle/>
        <a:p>
          <a:endParaRPr lang="en-US"/>
        </a:p>
      </dgm:t>
    </dgm:pt>
    <dgm:pt modelId="{1AE5F3D5-FB57-4A74-8CB9-DB11122452C4}" type="pres">
      <dgm:prSet presAssocID="{D52C6ED4-7874-44D8-B121-8139317FD0FB}" presName="childText" presStyleLbl="bgAcc1" presStyleIdx="34" presStyleCnt="49" custScaleX="526793" custScaleY="226931">
        <dgm:presLayoutVars>
          <dgm:bulletEnabled val="1"/>
        </dgm:presLayoutVars>
      </dgm:prSet>
      <dgm:spPr/>
      <dgm:t>
        <a:bodyPr/>
        <a:lstStyle/>
        <a:p>
          <a:endParaRPr lang="en-US"/>
        </a:p>
      </dgm:t>
    </dgm:pt>
    <dgm:pt modelId="{C1F0977A-EA40-4CE4-9F63-C865DA8F8702}" type="pres">
      <dgm:prSet presAssocID="{71586A9E-408E-4B59-BDC5-C4D073337898}" presName="Name13" presStyleLbl="parChTrans1D2" presStyleIdx="35" presStyleCnt="49" custSzX="120944" custSzY="1854807"/>
      <dgm:spPr/>
      <dgm:t>
        <a:bodyPr/>
        <a:lstStyle/>
        <a:p>
          <a:endParaRPr lang="en-US"/>
        </a:p>
      </dgm:t>
    </dgm:pt>
    <dgm:pt modelId="{627ED4BC-60EC-4DEA-8509-6A5B4342D611}" type="pres">
      <dgm:prSet presAssocID="{5C57DCFD-3114-41BB-9BC4-BFEC91CBC39D}" presName="childText" presStyleLbl="bgAcc1" presStyleIdx="35" presStyleCnt="49" custScaleX="526793" custScaleY="226931">
        <dgm:presLayoutVars>
          <dgm:bulletEnabled val="1"/>
        </dgm:presLayoutVars>
      </dgm:prSet>
      <dgm:spPr/>
      <dgm:t>
        <a:bodyPr/>
        <a:lstStyle/>
        <a:p>
          <a:endParaRPr lang="en-US"/>
        </a:p>
      </dgm:t>
    </dgm:pt>
    <dgm:pt modelId="{51A9B064-60CC-4E86-A44D-D3D72E0B226B}" type="pres">
      <dgm:prSet presAssocID="{D1863F34-4E26-4711-9F95-69ACBA86BCCA}" presName="Name13" presStyleLbl="parChTrans1D2" presStyleIdx="36" presStyleCnt="49"/>
      <dgm:spPr/>
      <dgm:t>
        <a:bodyPr/>
        <a:lstStyle/>
        <a:p>
          <a:endParaRPr lang="en-US"/>
        </a:p>
      </dgm:t>
    </dgm:pt>
    <dgm:pt modelId="{4103C6DC-EE80-4969-BE66-BF83E93FDDDE}" type="pres">
      <dgm:prSet presAssocID="{A84F20BA-1449-4C31-B48E-239DB0FFE39D}" presName="childText" presStyleLbl="bgAcc1" presStyleIdx="36" presStyleCnt="49" custScaleX="527763" custScaleY="226808">
        <dgm:presLayoutVars>
          <dgm:bulletEnabled val="1"/>
        </dgm:presLayoutVars>
      </dgm:prSet>
      <dgm:spPr/>
      <dgm:t>
        <a:bodyPr/>
        <a:lstStyle/>
        <a:p>
          <a:endParaRPr lang="en-US"/>
        </a:p>
      </dgm:t>
    </dgm:pt>
    <dgm:pt modelId="{BEB1EF48-D257-4ECD-8EAF-AD2AB81C5EE5}" type="pres">
      <dgm:prSet presAssocID="{0012DAB0-EE9F-449B-AA09-B6205801A927}" presName="root" presStyleCnt="0"/>
      <dgm:spPr/>
    </dgm:pt>
    <dgm:pt modelId="{8544F40D-EB5E-487D-949F-7EC957F578BC}" type="pres">
      <dgm:prSet presAssocID="{0012DAB0-EE9F-449B-AA09-B6205801A927}" presName="rootComposite" presStyleCnt="0"/>
      <dgm:spPr/>
    </dgm:pt>
    <dgm:pt modelId="{26B57CA7-C15F-4D85-B416-16AF4BC610E6}" type="pres">
      <dgm:prSet presAssocID="{0012DAB0-EE9F-449B-AA09-B6205801A927}" presName="rootText" presStyleLbl="node1" presStyleIdx="5" presStyleCnt="6" custScaleX="526793" custScaleY="226931"/>
      <dgm:spPr/>
      <dgm:t>
        <a:bodyPr/>
        <a:lstStyle/>
        <a:p>
          <a:endParaRPr lang="en-US"/>
        </a:p>
      </dgm:t>
    </dgm:pt>
    <dgm:pt modelId="{579AB100-345F-4408-95FE-FBF203650DBE}" type="pres">
      <dgm:prSet presAssocID="{0012DAB0-EE9F-449B-AA09-B6205801A927}" presName="rootConnector" presStyleLbl="node1" presStyleIdx="5" presStyleCnt="6"/>
      <dgm:spPr/>
      <dgm:t>
        <a:bodyPr/>
        <a:lstStyle/>
        <a:p>
          <a:endParaRPr lang="en-US"/>
        </a:p>
      </dgm:t>
    </dgm:pt>
    <dgm:pt modelId="{61A623E6-C7C9-4417-BA9D-426069491113}" type="pres">
      <dgm:prSet presAssocID="{0012DAB0-EE9F-449B-AA09-B6205801A927}" presName="childShape" presStyleCnt="0"/>
      <dgm:spPr/>
    </dgm:pt>
    <dgm:pt modelId="{53ACCCF0-338F-4A2A-B032-EC4AEF1CA2BD}" type="pres">
      <dgm:prSet presAssocID="{30A9055A-8E00-49AA-A7CC-5A2FBB2D8B56}" presName="Name13" presStyleLbl="parChTrans1D2" presStyleIdx="37" presStyleCnt="49" custSzX="120944" custSzY="134536"/>
      <dgm:spPr/>
      <dgm:t>
        <a:bodyPr/>
        <a:lstStyle/>
        <a:p>
          <a:endParaRPr lang="en-US"/>
        </a:p>
      </dgm:t>
    </dgm:pt>
    <dgm:pt modelId="{C398F027-A896-4640-A03C-47400F595FE7}" type="pres">
      <dgm:prSet presAssocID="{C02F8ECB-DA22-4283-9F36-56E56FC9322B}" presName="childText" presStyleLbl="bgAcc1" presStyleIdx="37" presStyleCnt="49" custScaleX="526793" custScaleY="226931">
        <dgm:presLayoutVars>
          <dgm:bulletEnabled val="1"/>
        </dgm:presLayoutVars>
      </dgm:prSet>
      <dgm:spPr/>
      <dgm:t>
        <a:bodyPr/>
        <a:lstStyle/>
        <a:p>
          <a:endParaRPr lang="en-US"/>
        </a:p>
      </dgm:t>
    </dgm:pt>
    <dgm:pt modelId="{95387D3B-9D91-4145-8368-268E7D37C8FF}" type="pres">
      <dgm:prSet presAssocID="{08228B0F-1BEE-4437-B3EC-7B9473800253}" presName="Name13" presStyleLbl="parChTrans1D2" presStyleIdx="38" presStyleCnt="49" custSzX="120944" custSzY="380289"/>
      <dgm:spPr/>
      <dgm:t>
        <a:bodyPr/>
        <a:lstStyle/>
        <a:p>
          <a:endParaRPr lang="en-US"/>
        </a:p>
      </dgm:t>
    </dgm:pt>
    <dgm:pt modelId="{BD1D7F63-6958-4F01-AD06-28EA7E98E14A}" type="pres">
      <dgm:prSet presAssocID="{075A4106-2032-493D-924E-0616CAE63ECF}" presName="childText" presStyleLbl="bgAcc1" presStyleIdx="38" presStyleCnt="49" custScaleX="526793" custScaleY="226931">
        <dgm:presLayoutVars>
          <dgm:bulletEnabled val="1"/>
        </dgm:presLayoutVars>
      </dgm:prSet>
      <dgm:spPr/>
      <dgm:t>
        <a:bodyPr/>
        <a:lstStyle/>
        <a:p>
          <a:endParaRPr lang="en-US"/>
        </a:p>
      </dgm:t>
    </dgm:pt>
    <dgm:pt modelId="{13F4BDBB-6C44-4B63-9322-8CC992CD488E}" type="pres">
      <dgm:prSet presAssocID="{FCBB396C-D999-4060-A83F-48384F9D6C91}" presName="Name13" presStyleLbl="parChTrans1D2" presStyleIdx="39" presStyleCnt="49" custSzX="120944" custSzY="626042"/>
      <dgm:spPr/>
      <dgm:t>
        <a:bodyPr/>
        <a:lstStyle/>
        <a:p>
          <a:endParaRPr lang="en-US"/>
        </a:p>
      </dgm:t>
    </dgm:pt>
    <dgm:pt modelId="{68A9A015-755A-44D5-A3F4-9D5EE39C2C03}" type="pres">
      <dgm:prSet presAssocID="{2EEAC920-24E7-47F4-B0D0-115B11C9B371}" presName="childText" presStyleLbl="bgAcc1" presStyleIdx="39" presStyleCnt="49" custScaleX="526793" custScaleY="226931">
        <dgm:presLayoutVars>
          <dgm:bulletEnabled val="1"/>
        </dgm:presLayoutVars>
      </dgm:prSet>
      <dgm:spPr/>
      <dgm:t>
        <a:bodyPr/>
        <a:lstStyle/>
        <a:p>
          <a:endParaRPr lang="en-US"/>
        </a:p>
      </dgm:t>
    </dgm:pt>
    <dgm:pt modelId="{BB94D78C-F6C7-46D9-A57E-96D3E2CCDDC4}" type="pres">
      <dgm:prSet presAssocID="{F850E3F3-C882-4ABC-BCC4-2DBF50C4326E}" presName="Name13" presStyleLbl="parChTrans1D2" presStyleIdx="40" presStyleCnt="49" custSzX="120944" custSzY="871795"/>
      <dgm:spPr/>
      <dgm:t>
        <a:bodyPr/>
        <a:lstStyle/>
        <a:p>
          <a:endParaRPr lang="en-US"/>
        </a:p>
      </dgm:t>
    </dgm:pt>
    <dgm:pt modelId="{8502799B-33FF-40D8-A6A3-8F141C3C95C4}" type="pres">
      <dgm:prSet presAssocID="{43D4EBFE-ADBE-4097-9AA8-D63A9883E241}" presName="childText" presStyleLbl="bgAcc1" presStyleIdx="40" presStyleCnt="49" custScaleX="526793" custScaleY="226931">
        <dgm:presLayoutVars>
          <dgm:bulletEnabled val="1"/>
        </dgm:presLayoutVars>
      </dgm:prSet>
      <dgm:spPr/>
      <dgm:t>
        <a:bodyPr/>
        <a:lstStyle/>
        <a:p>
          <a:endParaRPr lang="en-US"/>
        </a:p>
      </dgm:t>
    </dgm:pt>
    <dgm:pt modelId="{1C8429EF-A096-4552-B297-0F64232E9D52}" type="pres">
      <dgm:prSet presAssocID="{B36B348E-9602-42BF-81C6-321DD4BDCF2B}" presName="Name13" presStyleLbl="parChTrans1D2" presStyleIdx="41" presStyleCnt="49" custSzX="120944" custSzY="1117548"/>
      <dgm:spPr/>
      <dgm:t>
        <a:bodyPr/>
        <a:lstStyle/>
        <a:p>
          <a:endParaRPr lang="en-US"/>
        </a:p>
      </dgm:t>
    </dgm:pt>
    <dgm:pt modelId="{26965CDA-028B-4436-B007-1DFB9644517B}" type="pres">
      <dgm:prSet presAssocID="{26F78B09-35AE-44D6-94CE-775EFACAC47F}" presName="childText" presStyleLbl="bgAcc1" presStyleIdx="41" presStyleCnt="49" custScaleX="526793" custScaleY="226931">
        <dgm:presLayoutVars>
          <dgm:bulletEnabled val="1"/>
        </dgm:presLayoutVars>
      </dgm:prSet>
      <dgm:spPr/>
      <dgm:t>
        <a:bodyPr/>
        <a:lstStyle/>
        <a:p>
          <a:endParaRPr lang="en-US"/>
        </a:p>
      </dgm:t>
    </dgm:pt>
    <dgm:pt modelId="{911FF29A-3523-45BA-BDB9-EAA4648A3132}" type="pres">
      <dgm:prSet presAssocID="{ACD9172C-2FCE-48CA-AA60-F87E814BD278}" presName="Name13" presStyleLbl="parChTrans1D2" presStyleIdx="42" presStyleCnt="49" custSzX="120944" custSzY="1363301"/>
      <dgm:spPr/>
      <dgm:t>
        <a:bodyPr/>
        <a:lstStyle/>
        <a:p>
          <a:endParaRPr lang="en-US"/>
        </a:p>
      </dgm:t>
    </dgm:pt>
    <dgm:pt modelId="{654B08D6-8BB6-4454-8882-95E63D7A01F1}" type="pres">
      <dgm:prSet presAssocID="{5ACF8546-2A44-457F-AF86-BF92FB594FF7}" presName="childText" presStyleLbl="bgAcc1" presStyleIdx="42" presStyleCnt="49" custScaleX="526793" custScaleY="226931">
        <dgm:presLayoutVars>
          <dgm:bulletEnabled val="1"/>
        </dgm:presLayoutVars>
      </dgm:prSet>
      <dgm:spPr/>
      <dgm:t>
        <a:bodyPr/>
        <a:lstStyle/>
        <a:p>
          <a:endParaRPr lang="en-US"/>
        </a:p>
      </dgm:t>
    </dgm:pt>
    <dgm:pt modelId="{E213B6FF-6449-4EEA-A437-F8D0BABD135D}" type="pres">
      <dgm:prSet presAssocID="{19528E0F-8B2C-4AD8-B126-5B87E17AC317}" presName="Name13" presStyleLbl="parChTrans1D2" presStyleIdx="43" presStyleCnt="49" custSzX="120944" custSzY="1609054"/>
      <dgm:spPr/>
      <dgm:t>
        <a:bodyPr/>
        <a:lstStyle/>
        <a:p>
          <a:endParaRPr lang="en-US"/>
        </a:p>
      </dgm:t>
    </dgm:pt>
    <dgm:pt modelId="{27417B4B-7E9E-4F19-8ADF-9947C2472A5C}" type="pres">
      <dgm:prSet presAssocID="{4C468F74-FD69-427B-9DE7-73EA3A7521F6}" presName="childText" presStyleLbl="bgAcc1" presStyleIdx="43" presStyleCnt="49" custScaleX="526793" custScaleY="226931">
        <dgm:presLayoutVars>
          <dgm:bulletEnabled val="1"/>
        </dgm:presLayoutVars>
      </dgm:prSet>
      <dgm:spPr/>
      <dgm:t>
        <a:bodyPr/>
        <a:lstStyle/>
        <a:p>
          <a:endParaRPr lang="en-US"/>
        </a:p>
      </dgm:t>
    </dgm:pt>
    <dgm:pt modelId="{F271F84E-2DF4-4C96-B958-B6AE74364B4E}" type="pres">
      <dgm:prSet presAssocID="{69AF6749-8C72-48D2-9069-12DA2DC1FE85}" presName="Name13" presStyleLbl="parChTrans1D2" presStyleIdx="44" presStyleCnt="49" custSzX="120944" custSzY="1854807"/>
      <dgm:spPr/>
      <dgm:t>
        <a:bodyPr/>
        <a:lstStyle/>
        <a:p>
          <a:endParaRPr lang="en-US"/>
        </a:p>
      </dgm:t>
    </dgm:pt>
    <dgm:pt modelId="{C62ECCF5-E6DD-43F4-AE54-1D0019E6B824}" type="pres">
      <dgm:prSet presAssocID="{AC79F710-6FB9-4862-A21C-FF2D2D439169}" presName="childText" presStyleLbl="bgAcc1" presStyleIdx="44" presStyleCnt="49" custScaleX="526793" custScaleY="226931">
        <dgm:presLayoutVars>
          <dgm:bulletEnabled val="1"/>
        </dgm:presLayoutVars>
      </dgm:prSet>
      <dgm:spPr/>
      <dgm:t>
        <a:bodyPr/>
        <a:lstStyle/>
        <a:p>
          <a:endParaRPr lang="en-US"/>
        </a:p>
      </dgm:t>
    </dgm:pt>
    <dgm:pt modelId="{123E66B9-C09D-46BA-94F6-D1811FC48D43}" type="pres">
      <dgm:prSet presAssocID="{AFFC4749-DA95-457A-98D9-2BA91251E7E5}" presName="Name13" presStyleLbl="parChTrans1D2" presStyleIdx="45" presStyleCnt="49" custSzX="120944" custSzY="2100560"/>
      <dgm:spPr/>
      <dgm:t>
        <a:bodyPr/>
        <a:lstStyle/>
        <a:p>
          <a:endParaRPr lang="en-US"/>
        </a:p>
      </dgm:t>
    </dgm:pt>
    <dgm:pt modelId="{F94171C2-B0EC-4319-9A83-ED25AECE1342}" type="pres">
      <dgm:prSet presAssocID="{584CF0B1-DCF1-4687-B6DD-E339CD39D43D}" presName="childText" presStyleLbl="bgAcc1" presStyleIdx="45" presStyleCnt="49" custScaleX="526793" custScaleY="226931">
        <dgm:presLayoutVars>
          <dgm:bulletEnabled val="1"/>
        </dgm:presLayoutVars>
      </dgm:prSet>
      <dgm:spPr/>
      <dgm:t>
        <a:bodyPr/>
        <a:lstStyle/>
        <a:p>
          <a:endParaRPr lang="en-US"/>
        </a:p>
      </dgm:t>
    </dgm:pt>
    <dgm:pt modelId="{52A3599D-212B-4BAC-B01A-B24A8AF63FD5}" type="pres">
      <dgm:prSet presAssocID="{639B825A-B5CB-4121-9311-B163B5490585}" presName="Name13" presStyleLbl="parChTrans1D2" presStyleIdx="46" presStyleCnt="49" custSzX="120944" custSzY="2346313"/>
      <dgm:spPr/>
      <dgm:t>
        <a:bodyPr/>
        <a:lstStyle/>
        <a:p>
          <a:endParaRPr lang="en-US"/>
        </a:p>
      </dgm:t>
    </dgm:pt>
    <dgm:pt modelId="{F718EA89-D1D6-4FDE-9667-97FBBED0311A}" type="pres">
      <dgm:prSet presAssocID="{E182AF71-7039-4C06-8AA4-F2393E2FADBF}" presName="childText" presStyleLbl="bgAcc1" presStyleIdx="46" presStyleCnt="49" custScaleX="526793" custScaleY="226931">
        <dgm:presLayoutVars>
          <dgm:bulletEnabled val="1"/>
        </dgm:presLayoutVars>
      </dgm:prSet>
      <dgm:spPr/>
      <dgm:t>
        <a:bodyPr/>
        <a:lstStyle/>
        <a:p>
          <a:endParaRPr lang="en-US"/>
        </a:p>
      </dgm:t>
    </dgm:pt>
    <dgm:pt modelId="{F7D89A52-58B1-4AEC-BF4A-784DB7044E1C}" type="pres">
      <dgm:prSet presAssocID="{3A6190C1-9A63-4D44-91C1-E8A0D19EE1B4}" presName="Name13" presStyleLbl="parChTrans1D2" presStyleIdx="47" presStyleCnt="49" custSzX="120944" custSzY="2592066"/>
      <dgm:spPr/>
      <dgm:t>
        <a:bodyPr/>
        <a:lstStyle/>
        <a:p>
          <a:endParaRPr lang="en-US"/>
        </a:p>
      </dgm:t>
    </dgm:pt>
    <dgm:pt modelId="{0E33CF8D-4C03-4510-9106-21D98A3D3E8D}" type="pres">
      <dgm:prSet presAssocID="{96611D98-D7E0-4354-9C5B-FD0A236C9BEC}" presName="childText" presStyleLbl="bgAcc1" presStyleIdx="47" presStyleCnt="49" custScaleX="526793" custScaleY="226931">
        <dgm:presLayoutVars>
          <dgm:bulletEnabled val="1"/>
        </dgm:presLayoutVars>
      </dgm:prSet>
      <dgm:spPr/>
      <dgm:t>
        <a:bodyPr/>
        <a:lstStyle/>
        <a:p>
          <a:endParaRPr lang="en-US"/>
        </a:p>
      </dgm:t>
    </dgm:pt>
    <dgm:pt modelId="{FB5A0153-250C-45C7-8FA3-FA914288D34D}" type="pres">
      <dgm:prSet presAssocID="{43B9A9C1-EA6D-4BC7-9650-233EFAB55DFC}" presName="Name13" presStyleLbl="parChTrans1D2" presStyleIdx="48" presStyleCnt="49" custSzX="120944" custSzY="2837819"/>
      <dgm:spPr/>
      <dgm:t>
        <a:bodyPr/>
        <a:lstStyle/>
        <a:p>
          <a:endParaRPr lang="en-US"/>
        </a:p>
      </dgm:t>
    </dgm:pt>
    <dgm:pt modelId="{3B2651E2-74CB-41CB-A72A-12758FBE716E}" type="pres">
      <dgm:prSet presAssocID="{E1B1FCFC-0363-4F90-AC4A-624F382E02FE}" presName="childText" presStyleLbl="bgAcc1" presStyleIdx="48" presStyleCnt="49" custScaleX="526793" custScaleY="226931">
        <dgm:presLayoutVars>
          <dgm:bulletEnabled val="1"/>
        </dgm:presLayoutVars>
      </dgm:prSet>
      <dgm:spPr/>
      <dgm:t>
        <a:bodyPr/>
        <a:lstStyle/>
        <a:p>
          <a:endParaRPr lang="en-US"/>
        </a:p>
      </dgm:t>
    </dgm:pt>
  </dgm:ptLst>
  <dgm:cxnLst>
    <dgm:cxn modelId="{1109023A-94B7-4FC7-84DD-51BF5940F8A3}" srcId="{96BBD7E2-A37D-46FD-9188-09C11664DDD9}" destId="{40775EA8-AD34-4ED7-9FEA-648E86007638}" srcOrd="6" destOrd="0" parTransId="{FA4554E2-ED80-4969-8CB9-DBD578771E80}" sibTransId="{CE7A7F65-7048-4473-BC8C-BAF7F10434E4}"/>
    <dgm:cxn modelId="{1618CB9B-6D68-49A0-8AB7-A74C152BEE71}" type="presOf" srcId="{B36B348E-9602-42BF-81C6-321DD4BDCF2B}" destId="{1C8429EF-A096-4552-B297-0F64232E9D52}" srcOrd="0" destOrd="0" presId="urn:microsoft.com/office/officeart/2005/8/layout/hierarchy3"/>
    <dgm:cxn modelId="{259DF44A-B837-47D0-BA19-754EB8C8A8F6}" srcId="{5DF7608C-A994-412D-BDA0-D471E7F5303B}" destId="{0012DAB0-EE9F-449B-AA09-B6205801A927}" srcOrd="5" destOrd="0" parTransId="{656D7D30-0BA1-446E-A5F0-57DA9F566E5F}" sibTransId="{97093836-2BBE-46AC-936C-29A922C8985A}"/>
    <dgm:cxn modelId="{B4E4EBEC-E33D-4828-B7ED-8363E724D8F6}" type="presOf" srcId="{EA23AE04-BA13-45F6-BBBB-B1F6F6ACD6D8}" destId="{1FE19770-2BE5-4D4B-8A85-4FBE870EE0D3}" srcOrd="0" destOrd="0" presId="urn:microsoft.com/office/officeart/2005/8/layout/hierarchy3"/>
    <dgm:cxn modelId="{7EDA013D-8260-48E7-AC8B-437E4F4BED4A}" type="presOf" srcId="{203EDF68-2C2E-4A9D-9E48-10B01620311D}" destId="{10FA8B47-90E4-486D-A81C-4D84356E73FE}" srcOrd="0" destOrd="0" presId="urn:microsoft.com/office/officeart/2005/8/layout/hierarchy3"/>
    <dgm:cxn modelId="{6D03942C-904D-46A8-82FA-6074B6A39553}" srcId="{7AC1784A-A274-42A0-97E2-9927DEBDF8A0}" destId="{A53A2533-7AD2-4C71-B871-6DFB94087230}" srcOrd="6" destOrd="0" parTransId="{0C7F7F5C-8671-441F-ACDB-1A625BA2DF36}" sibTransId="{E78382FD-60BD-4964-993F-15262ECF47F9}"/>
    <dgm:cxn modelId="{62465642-C424-4035-B298-6D11A8E5F41D}" type="presOf" srcId="{5F309331-330D-4D78-A7B1-BAC00C086019}" destId="{0E0B5F73-B42B-4FED-BCB4-4CF53AD4EA0A}" srcOrd="0" destOrd="0" presId="urn:microsoft.com/office/officeart/2005/8/layout/hierarchy3"/>
    <dgm:cxn modelId="{3C245EC4-9819-4E8D-8551-99E922554795}" srcId="{7AC1784A-A274-42A0-97E2-9927DEBDF8A0}" destId="{FC750B86-7C31-44D0-8B74-2CB8AC1B1E6E}" srcOrd="9" destOrd="0" parTransId="{80A71CF9-05D4-4649-923C-CD49653D1F8B}" sibTransId="{38B360B3-39D7-4A3B-AF76-1A80C275BF4D}"/>
    <dgm:cxn modelId="{CFBBD130-9F86-4D57-A1F3-9337B0DF5AFC}" type="presOf" srcId="{71586A9E-408E-4B59-BDC5-C4D073337898}" destId="{C1F0977A-EA40-4CE4-9F63-C865DA8F8702}" srcOrd="0" destOrd="0" presId="urn:microsoft.com/office/officeart/2005/8/layout/hierarchy3"/>
    <dgm:cxn modelId="{9E0C0085-7628-428A-A669-BCE123EAE529}" type="presOf" srcId="{26F78B09-35AE-44D6-94CE-775EFACAC47F}" destId="{26965CDA-028B-4436-B007-1DFB9644517B}" srcOrd="0" destOrd="0" presId="urn:microsoft.com/office/officeart/2005/8/layout/hierarchy3"/>
    <dgm:cxn modelId="{C9BB00BE-9DEE-41BD-8B95-285D506FB394}" type="presOf" srcId="{A84F20BA-1449-4C31-B48E-239DB0FFE39D}" destId="{4103C6DC-EE80-4969-BE66-BF83E93FDDDE}" srcOrd="0" destOrd="0" presId="urn:microsoft.com/office/officeart/2005/8/layout/hierarchy3"/>
    <dgm:cxn modelId="{8D20FFDD-974F-438E-AB71-47A37ABF38EA}" type="presOf" srcId="{E02C9584-0233-4B92-8974-758FEA9E424C}" destId="{B5B8BDC1-A39C-48E7-A72C-B94185085C7E}" srcOrd="0" destOrd="0" presId="urn:microsoft.com/office/officeart/2005/8/layout/hierarchy3"/>
    <dgm:cxn modelId="{0C94AE96-7577-40DD-B36A-EB8B52B47AD8}" type="presOf" srcId="{AC79F710-6FB9-4862-A21C-FF2D2D439169}" destId="{C62ECCF5-E6DD-43F4-AE54-1D0019E6B824}" srcOrd="0" destOrd="0" presId="urn:microsoft.com/office/officeart/2005/8/layout/hierarchy3"/>
    <dgm:cxn modelId="{1D2A2C35-B396-467C-8B38-1838C7D4F664}" type="presOf" srcId="{96BBD7E2-A37D-46FD-9188-09C11664DDD9}" destId="{BC243786-4DE5-4F09-9133-B44013DBA51D}" srcOrd="0" destOrd="0" presId="urn:microsoft.com/office/officeart/2005/8/layout/hierarchy3"/>
    <dgm:cxn modelId="{A91BF906-4A75-4080-92F3-B6B4F33FA831}" srcId="{96BBD7E2-A37D-46FD-9188-09C11664DDD9}" destId="{EA23AE04-BA13-45F6-BBBB-B1F6F6ACD6D8}" srcOrd="5" destOrd="0" parTransId="{31C34C43-1483-413E-A799-1F901D5956A9}" sibTransId="{780C7381-16A5-4B64-A2E2-E03D5C1995E2}"/>
    <dgm:cxn modelId="{E266C1B9-022A-421D-B8CB-179D27736EAB}" type="presOf" srcId="{97A578EE-4F27-421C-8EE3-DD218C4F7FEF}" destId="{49C2FF41-0C30-40BC-A64E-C4EEA01FC567}" srcOrd="0" destOrd="0" presId="urn:microsoft.com/office/officeart/2005/8/layout/hierarchy3"/>
    <dgm:cxn modelId="{97F936E5-3A0F-4BC0-BD31-6CE5C5DD5391}" type="presOf" srcId="{0012DAB0-EE9F-449B-AA09-B6205801A927}" destId="{579AB100-345F-4408-95FE-FBF203650DBE}" srcOrd="1" destOrd="0" presId="urn:microsoft.com/office/officeart/2005/8/layout/hierarchy3"/>
    <dgm:cxn modelId="{0381F222-3F2F-4CE2-B3AB-8D285E350F32}" type="presOf" srcId="{B5E45840-71B0-443A-B180-023CE1F2FA07}" destId="{8966AA9F-955D-4EFF-A2C2-AFC154D1C22B}" srcOrd="0" destOrd="0" presId="urn:microsoft.com/office/officeart/2005/8/layout/hierarchy3"/>
    <dgm:cxn modelId="{32968D61-DE4A-47A3-A054-A793F3659CC8}" type="presOf" srcId="{800987A2-5223-44E3-802F-82A9A89CCB79}" destId="{EC29F9B0-FCC5-423F-8AC1-CE009993DD29}" srcOrd="0" destOrd="0" presId="urn:microsoft.com/office/officeart/2005/8/layout/hierarchy3"/>
    <dgm:cxn modelId="{79FE0488-C347-4DC1-9E4A-F76C3AC7E097}" srcId="{E8FD0811-C6B7-4CB5-90E3-7C64E0B0AA6D}" destId="{ECB20E85-B6D1-4A77-86B2-C9C4F9490A89}" srcOrd="2" destOrd="0" parTransId="{B41AB611-7D6F-4A9F-9E7C-829146E2A0CF}" sibTransId="{64D224CF-523E-4484-AEB9-0A96C50BD2FB}"/>
    <dgm:cxn modelId="{19BD93DA-0C64-43D1-9833-C960E357635E}" type="presOf" srcId="{43D4EBFE-ADBE-4097-9AA8-D63A9883E241}" destId="{8502799B-33FF-40D8-A6A3-8F141C3C95C4}" srcOrd="0" destOrd="0" presId="urn:microsoft.com/office/officeart/2005/8/layout/hierarchy3"/>
    <dgm:cxn modelId="{1599D1DD-1BC5-4273-A81A-EDC056B83391}" type="presOf" srcId="{5ACF8546-2A44-457F-AF86-BF92FB594FF7}" destId="{654B08D6-8BB6-4454-8882-95E63D7A01F1}" srcOrd="0" destOrd="0" presId="urn:microsoft.com/office/officeart/2005/8/layout/hierarchy3"/>
    <dgm:cxn modelId="{D8F3C309-7E89-4A3C-922D-5D9A57492192}" srcId="{5DF7608C-A994-412D-BDA0-D471E7F5303B}" destId="{AF0B2240-6711-4DAF-902D-A99DFF5E82BF}" srcOrd="1" destOrd="0" parTransId="{2AE9D38C-5C3A-4005-8F90-7A9A1C19D55B}" sibTransId="{F125F61F-704B-418B-A14B-63A2F0EE5929}"/>
    <dgm:cxn modelId="{007CA166-3988-43E2-9CC8-B44C8653C25A}" type="presOf" srcId="{BBA598DB-F4BD-4B46-8457-EEDCFDC2F689}" destId="{49953A85-32E9-46BA-A97C-912B804ECBD8}" srcOrd="0" destOrd="0" presId="urn:microsoft.com/office/officeart/2005/8/layout/hierarchy3"/>
    <dgm:cxn modelId="{BCA2CBCA-886B-4B4F-8A2D-4716E57C9A02}" srcId="{AF0B2240-6711-4DAF-902D-A99DFF5E82BF}" destId="{E89FCBF0-29F4-432F-BAD1-1FEDBFAB7515}" srcOrd="2" destOrd="0" parTransId="{C1EE1333-3807-42C8-B0C9-73243AF6878F}" sibTransId="{1F966BB3-B0D3-43DC-961C-488CF80C20C4}"/>
    <dgm:cxn modelId="{D6A646D4-A489-4BC7-92BC-7F37A3F048F3}" srcId="{E8FD0811-C6B7-4CB5-90E3-7C64E0B0AA6D}" destId="{A715560B-D1D1-477A-9B0C-AFCE9FD24ED4}" srcOrd="5" destOrd="0" parTransId="{800987A2-5223-44E3-802F-82A9A89CCB79}" sibTransId="{04093E74-4911-43D7-900E-EB789C4562C0}"/>
    <dgm:cxn modelId="{FECBDFE1-CAA3-44E3-8B6B-BBE3AC4982FD}" type="presOf" srcId="{70481F6E-123B-473F-93E2-D7B5E873F4D2}" destId="{58C4AAAC-5255-4EA5-9160-EF343047FD38}" srcOrd="0" destOrd="0" presId="urn:microsoft.com/office/officeart/2005/8/layout/hierarchy3"/>
    <dgm:cxn modelId="{23849B19-64F2-4AA6-905E-7F7ED5239483}" type="presOf" srcId="{EEA58129-D029-4957-A895-61C7756C4355}" destId="{4CB24E56-8913-440D-ACB0-4BDD583336F3}" srcOrd="0" destOrd="0" presId="urn:microsoft.com/office/officeart/2005/8/layout/hierarchy3"/>
    <dgm:cxn modelId="{B3937FA1-5C4C-40F8-860C-E0216DC585A3}" type="presOf" srcId="{30A9055A-8E00-49AA-A7CC-5A2FBB2D8B56}" destId="{53ACCCF0-338F-4A2A-B032-EC4AEF1CA2BD}" srcOrd="0" destOrd="0" presId="urn:microsoft.com/office/officeart/2005/8/layout/hierarchy3"/>
    <dgm:cxn modelId="{7CC0A33A-418A-4F06-9351-6F9C888ABEF6}" type="presOf" srcId="{5BC64D0C-EAFC-4C93-8B07-B4341A68742B}" destId="{8490852E-5A18-47C7-B219-910FE7810CCA}" srcOrd="0" destOrd="0" presId="urn:microsoft.com/office/officeart/2005/8/layout/hierarchy3"/>
    <dgm:cxn modelId="{BA7D622B-A085-40E7-94D6-F2C77E891DA0}" type="presOf" srcId="{AFFC4749-DA95-457A-98D9-2BA91251E7E5}" destId="{123E66B9-C09D-46BA-94F6-D1811FC48D43}" srcOrd="0" destOrd="0" presId="urn:microsoft.com/office/officeart/2005/8/layout/hierarchy3"/>
    <dgm:cxn modelId="{D54348FE-786A-44B7-A1F5-35B7C820FBE3}" type="presOf" srcId="{4DBE69AD-1E5E-41C2-B09D-99844C4AAC11}" destId="{3F6E22E3-D2D6-4D89-8B9E-2BC1B42A515D}" srcOrd="0" destOrd="0" presId="urn:microsoft.com/office/officeart/2005/8/layout/hierarchy3"/>
    <dgm:cxn modelId="{86EB6E95-D708-41F5-B794-8E45C80E7411}" type="presOf" srcId="{0C7F7F5C-8671-441F-ACDB-1A625BA2DF36}" destId="{9454CA0E-6855-4740-9191-BA42A8451DC5}" srcOrd="0" destOrd="0" presId="urn:microsoft.com/office/officeart/2005/8/layout/hierarchy3"/>
    <dgm:cxn modelId="{C5132556-B280-4EAD-94B3-E3C5765D13B7}" type="presOf" srcId="{89A37A40-3862-4CA2-8DE4-A0CCA14B37CE}" destId="{D87F647B-5637-4D04-B52C-26622FFF145B}" srcOrd="0" destOrd="0" presId="urn:microsoft.com/office/officeart/2005/8/layout/hierarchy3"/>
    <dgm:cxn modelId="{3810C082-042F-427E-9015-C00DD1C2F31F}" srcId="{96BBD7E2-A37D-46FD-9188-09C11664DDD9}" destId="{161FFEB2-3351-4531-8B03-3D35EDDBF8D0}" srcOrd="1" destOrd="0" parTransId="{95C59EA8-D4F1-4167-9655-CB41D84B368F}" sibTransId="{1E43EFC6-FEBA-40A6-928F-B9664F5E7C4F}"/>
    <dgm:cxn modelId="{3B902041-22E0-4327-B65E-A26BF673A752}" srcId="{5DF7608C-A994-412D-BDA0-D471E7F5303B}" destId="{E8FD0811-C6B7-4CB5-90E3-7C64E0B0AA6D}" srcOrd="2" destOrd="0" parTransId="{94420BE9-1B5C-4F26-A13F-AD414C4E8255}" sibTransId="{734EBC03-16C8-4B0A-AD84-A376DA176DC6}"/>
    <dgm:cxn modelId="{1DBD7842-7174-4D07-A4E7-EFDD4D0EE88B}" srcId="{5DF7608C-A994-412D-BDA0-D471E7F5303B}" destId="{96BBD7E2-A37D-46FD-9188-09C11664DDD9}" srcOrd="3" destOrd="0" parTransId="{CA90679A-713D-4EAF-B07D-0D8245111E11}" sibTransId="{2D6A1380-9E2D-46D2-88C0-5C7AB72E4794}"/>
    <dgm:cxn modelId="{BF17C2E1-B86F-43C5-B91E-AD0EDF931343}" type="presOf" srcId="{04707690-DEA0-4DCB-B01D-C260390664D4}" destId="{0413413A-D158-4A0F-9D0A-63B8EC86FD4E}" srcOrd="0" destOrd="0" presId="urn:microsoft.com/office/officeart/2005/8/layout/hierarchy3"/>
    <dgm:cxn modelId="{DFC73C79-7CCA-4694-933F-C05407E3BC63}" type="presOf" srcId="{FFA5D04F-A526-4323-8BF8-7D4D4951A7DA}" destId="{7623E935-792D-41CB-A87D-7C1EA4AD51FF}" srcOrd="0" destOrd="0" presId="urn:microsoft.com/office/officeart/2005/8/layout/hierarchy3"/>
    <dgm:cxn modelId="{CCAC32E8-E563-4093-8C05-58865B9CE1A1}" type="presOf" srcId="{D52C6ED4-7874-44D8-B121-8139317FD0FB}" destId="{1AE5F3D5-FB57-4A74-8CB9-DB11122452C4}" srcOrd="0" destOrd="0" presId="urn:microsoft.com/office/officeart/2005/8/layout/hierarchy3"/>
    <dgm:cxn modelId="{D5568039-F85A-4535-A541-BA7DCAF9E66F}" srcId="{7AC1784A-A274-42A0-97E2-9927DEBDF8A0}" destId="{C534B4F1-5FE4-4597-BC0B-1F17C18C8AF1}" srcOrd="5" destOrd="0" parTransId="{038D46C7-4E8D-43F0-88E8-1F2A7286299B}" sibTransId="{77769609-EA41-4791-964B-7B23091E39F5}"/>
    <dgm:cxn modelId="{17A54EFD-4649-4F63-8DB7-705D06B817EE}" srcId="{5BC64D0C-EAFC-4C93-8B07-B4341A68742B}" destId="{5B56A92D-465E-4269-8F38-F00BF68191C7}" srcOrd="3" destOrd="0" parTransId="{D7C8CED3-5906-45E5-9871-FF4231AE8E4F}" sibTransId="{1782AC8E-8612-4FDF-AAA3-1FAE51B6A3E3}"/>
    <dgm:cxn modelId="{C271E56E-503F-4D16-9C9F-375B8D3F7B6F}" type="presOf" srcId="{0278174C-7FF8-4F31-8407-4933FB5B0BDF}" destId="{17DA155C-CB97-424F-A6C5-2D09B0179D38}" srcOrd="0" destOrd="0" presId="urn:microsoft.com/office/officeart/2005/8/layout/hierarchy3"/>
    <dgm:cxn modelId="{1F982607-05DE-480F-83AD-B94E2A53DC3C}" type="presOf" srcId="{E8FD0811-C6B7-4CB5-90E3-7C64E0B0AA6D}" destId="{A80096B6-D674-420C-8858-311404EFF798}" srcOrd="0" destOrd="0" presId="urn:microsoft.com/office/officeart/2005/8/layout/hierarchy3"/>
    <dgm:cxn modelId="{F82D3AD4-3AE1-4934-AE8E-529CB3F0AE35}" type="presOf" srcId="{FA4554E2-ED80-4969-8CB9-DBD578771E80}" destId="{3BB09801-B475-499C-8397-5CAA9BE12F19}" srcOrd="0" destOrd="0" presId="urn:microsoft.com/office/officeart/2005/8/layout/hierarchy3"/>
    <dgm:cxn modelId="{CA3D0B5F-F330-46B5-8173-44B7E37E3CD5}" type="presOf" srcId="{A53A2533-7AD2-4C71-B871-6DFB94087230}" destId="{A089123D-5A58-467B-915D-B7E38632AC65}" srcOrd="0" destOrd="0" presId="urn:microsoft.com/office/officeart/2005/8/layout/hierarchy3"/>
    <dgm:cxn modelId="{AB08A1D7-1BF2-4DA6-A3BF-246B4B0E2739}" srcId="{AF0B2240-6711-4DAF-902D-A99DFF5E82BF}" destId="{FFA5D04F-A526-4323-8BF8-7D4D4951A7DA}" srcOrd="0" destOrd="0" parTransId="{D75D0315-CB20-4F90-8978-BD5128EF9989}" sibTransId="{6E59C887-3122-41F1-B9F5-FE268618DD96}"/>
    <dgm:cxn modelId="{6463881C-78F8-4148-BE23-378983011C3C}" srcId="{7AC1784A-A274-42A0-97E2-9927DEBDF8A0}" destId="{B327975F-A589-41F6-BBD6-3592AEBCFB12}" srcOrd="4" destOrd="0" parTransId="{73F93ADF-31DA-4C3E-80A2-A85B415B18B4}" sibTransId="{2D615A27-6872-46FC-8713-BBF55AB9E3C3}"/>
    <dgm:cxn modelId="{8C2F6475-8B06-4F35-8A9E-AD5160F0476C}" srcId="{96BBD7E2-A37D-46FD-9188-09C11664DDD9}" destId="{4EBABCDB-4DBD-4717-AEEA-9448D120FA13}" srcOrd="7" destOrd="0" parTransId="{FD03B66B-8B13-4F0D-B5E7-9E240CF55D24}" sibTransId="{318C879E-4B53-44A8-9A8C-8EB7E209CD93}"/>
    <dgm:cxn modelId="{ACF6C1E6-333B-4949-AFD4-89B645239C6D}" type="presOf" srcId="{19528E0F-8B2C-4AD8-B126-5B87E17AC317}" destId="{E213B6FF-6449-4EEA-A437-F8D0BABD135D}" srcOrd="0" destOrd="0" presId="urn:microsoft.com/office/officeart/2005/8/layout/hierarchy3"/>
    <dgm:cxn modelId="{80D0BFFA-2435-49A7-9DF0-6688F9969BC3}" type="presOf" srcId="{40775EA8-AD34-4ED7-9FEA-648E86007638}" destId="{04F1B86E-0C7C-4825-A67B-DA2581E8CB58}" srcOrd="0" destOrd="0" presId="urn:microsoft.com/office/officeart/2005/8/layout/hierarchy3"/>
    <dgm:cxn modelId="{11D0A943-FB8E-442D-8E28-07ABE4AC742A}" type="presOf" srcId="{ECB20E85-B6D1-4A77-86B2-C9C4F9490A89}" destId="{0C2432B1-4C0C-4F8B-892F-55B79BE81AF9}" srcOrd="0" destOrd="0" presId="urn:microsoft.com/office/officeart/2005/8/layout/hierarchy3"/>
    <dgm:cxn modelId="{35499889-1E66-4AB8-97D2-B098C88A8EC8}" type="presOf" srcId="{075A4106-2032-493D-924E-0616CAE63ECF}" destId="{BD1D7F63-6958-4F01-AD06-28EA7E98E14A}" srcOrd="0" destOrd="0" presId="urn:microsoft.com/office/officeart/2005/8/layout/hierarchy3"/>
    <dgm:cxn modelId="{01277E46-B928-4463-8292-1B8A0C042946}" srcId="{5BC64D0C-EAFC-4C93-8B07-B4341A68742B}" destId="{5C57DCFD-3114-41BB-9BC4-BFEC91CBC39D}" srcOrd="7" destOrd="0" parTransId="{71586A9E-408E-4B59-BDC5-C4D073337898}" sibTransId="{4B8EED9A-F174-4356-ABE6-BE11B672F743}"/>
    <dgm:cxn modelId="{0461183B-B382-46C7-B08F-8AD0664FCFE2}" type="presOf" srcId="{0A5FCA36-297C-4960-98D4-4F4052C8E07F}" destId="{933710EC-07AB-4E8D-9E0E-8CBCCF2B3F9D}" srcOrd="0" destOrd="0" presId="urn:microsoft.com/office/officeart/2005/8/layout/hierarchy3"/>
    <dgm:cxn modelId="{BEA86E74-ACC6-46C9-AC8B-7FA0E3F54CFE}" type="presOf" srcId="{FBE4CEE1-D3D3-494F-8CD4-6575A5E286F2}" destId="{F92DC5C3-0E77-4440-AB0F-C903BC377932}" srcOrd="0" destOrd="0" presId="urn:microsoft.com/office/officeart/2005/8/layout/hierarchy3"/>
    <dgm:cxn modelId="{F0D82BEA-C978-466D-9B2E-82B91C89500C}" type="presOf" srcId="{C534B4F1-5FE4-4597-BC0B-1F17C18C8AF1}" destId="{C57979F0-F307-49D8-8B68-C5F9410F4CC5}" srcOrd="0" destOrd="0" presId="urn:microsoft.com/office/officeart/2005/8/layout/hierarchy3"/>
    <dgm:cxn modelId="{C4FBA805-44E5-4A3B-B9E0-C9DDCD8069B3}" type="presOf" srcId="{B41AB611-7D6F-4A9F-9E7C-829146E2A0CF}" destId="{C8BA3B56-6DDD-4D07-B5F2-C21B6543735F}" srcOrd="0" destOrd="0" presId="urn:microsoft.com/office/officeart/2005/8/layout/hierarchy3"/>
    <dgm:cxn modelId="{5C1556C4-AE71-4E7A-A224-5B0867BD527B}" type="presOf" srcId="{B00B43C9-2342-4B28-82D2-F7A317678DF1}" destId="{C4704C6A-AB8A-4F9B-A942-68FE342DBF37}" srcOrd="0" destOrd="0" presId="urn:microsoft.com/office/officeart/2005/8/layout/hierarchy3"/>
    <dgm:cxn modelId="{80183F01-15A0-4BC8-BC73-9071DC12AB91}" type="presOf" srcId="{FD03B66B-8B13-4F0D-B5E7-9E240CF55D24}" destId="{CDB45281-EE98-49BD-90F4-9B054F769813}" srcOrd="0" destOrd="0" presId="urn:microsoft.com/office/officeart/2005/8/layout/hierarchy3"/>
    <dgm:cxn modelId="{8A9A09A9-4188-4A3D-B26F-365EA5E763A4}" type="presOf" srcId="{639B825A-B5CB-4121-9311-B163B5490585}" destId="{52A3599D-212B-4BAC-B01A-B24A8AF63FD5}" srcOrd="0" destOrd="0" presId="urn:microsoft.com/office/officeart/2005/8/layout/hierarchy3"/>
    <dgm:cxn modelId="{4A397A28-39BF-4732-8A93-0427CBB44FCB}" type="presOf" srcId="{A3AFA5AF-65AC-4D2F-B065-4B9789AA086A}" destId="{E4FC1F84-5B83-4304-A807-3C95D3D92631}" srcOrd="0" destOrd="0" presId="urn:microsoft.com/office/officeart/2005/8/layout/hierarchy3"/>
    <dgm:cxn modelId="{08105E18-E702-4CC4-B264-372CEB187300}" srcId="{0012DAB0-EE9F-449B-AA09-B6205801A927}" destId="{584CF0B1-DCF1-4687-B6DD-E339CD39D43D}" srcOrd="8" destOrd="0" parTransId="{AFFC4749-DA95-457A-98D9-2BA91251E7E5}" sibTransId="{52B5C4B8-8715-41D3-8936-E7DCD3B6E546}"/>
    <dgm:cxn modelId="{F80A781D-A218-4773-860D-78C35D8B6FDF}" type="presOf" srcId="{DC94DC7F-D969-4CD1-8836-5B576EBD7183}" destId="{CF31BC3E-63A2-4540-B6A0-FD0853BBAAED}" srcOrd="0" destOrd="0" presId="urn:microsoft.com/office/officeart/2005/8/layout/hierarchy3"/>
    <dgm:cxn modelId="{99014F5B-1146-4DFD-BF10-BA22F11D78FE}" type="presOf" srcId="{5C57DCFD-3114-41BB-9BC4-BFEC91CBC39D}" destId="{627ED4BC-60EC-4DEA-8509-6A5B4342D611}" srcOrd="0" destOrd="0" presId="urn:microsoft.com/office/officeart/2005/8/layout/hierarchy3"/>
    <dgm:cxn modelId="{769C5547-1803-4ED0-B8E8-7BAC2B8C729F}" type="presOf" srcId="{73F93ADF-31DA-4C3E-80A2-A85B415B18B4}" destId="{94280366-6EE8-416C-A486-2693FEDC75BF}" srcOrd="0" destOrd="0" presId="urn:microsoft.com/office/officeart/2005/8/layout/hierarchy3"/>
    <dgm:cxn modelId="{CBD794A8-A6E7-4912-9E84-65FD3E36631D}" type="presOf" srcId="{CABF24E1-7EA7-45F8-9001-B6C1E8F5BF51}" destId="{2F329445-7F8C-4137-A623-DC0B2E8EDAB5}" srcOrd="0" destOrd="0" presId="urn:microsoft.com/office/officeart/2005/8/layout/hierarchy3"/>
    <dgm:cxn modelId="{4AA03A05-9709-4D32-A74A-C19EAFEA3C21}" type="presOf" srcId="{90A12B46-A5A3-4CE1-8CC1-B6C13A9870DF}" destId="{DC70DE05-E0EF-4DD9-8F3A-FDC1607E4107}" srcOrd="0" destOrd="0" presId="urn:microsoft.com/office/officeart/2005/8/layout/hierarchy3"/>
    <dgm:cxn modelId="{8A728A2B-B242-43D0-9109-B53A751F9BCB}" type="presOf" srcId="{E1B1FCFC-0363-4F90-AC4A-624F382E02FE}" destId="{3B2651E2-74CB-41CB-A72A-12758FBE716E}" srcOrd="0" destOrd="0" presId="urn:microsoft.com/office/officeart/2005/8/layout/hierarchy3"/>
    <dgm:cxn modelId="{FB508A39-D617-4544-92DD-AC5FB9763E80}" srcId="{E8FD0811-C6B7-4CB5-90E3-7C64E0B0AA6D}" destId="{2D5B49D8-C004-4802-AB19-A4B2E3FA8927}" srcOrd="1" destOrd="0" parTransId="{2804C474-99C3-42FF-B703-2157A8B95ED0}" sibTransId="{14C7C970-B353-49F9-AE84-91FB5D7F69C6}"/>
    <dgm:cxn modelId="{6990C843-195C-49EB-B5EB-9D140DFDC156}" type="presOf" srcId="{D7C8CED3-5906-45E5-9871-FF4231AE8E4F}" destId="{B2ABFD71-5F37-4248-9471-09E9FFB553C5}" srcOrd="0" destOrd="0" presId="urn:microsoft.com/office/officeart/2005/8/layout/hierarchy3"/>
    <dgm:cxn modelId="{9FF2A8B6-44B6-4FEA-9A4C-B6E8A8B9977E}" type="presOf" srcId="{038D46C7-4E8D-43F0-88E8-1F2A7286299B}" destId="{5B5F83AA-FEA5-4AE4-93FB-0993337605A7}" srcOrd="0" destOrd="0" presId="urn:microsoft.com/office/officeart/2005/8/layout/hierarchy3"/>
    <dgm:cxn modelId="{3ADB7C72-E9D6-4B61-A9EF-27CE914A0A00}" srcId="{5BC64D0C-EAFC-4C93-8B07-B4341A68742B}" destId="{5F309331-330D-4D78-A7B1-BAC00C086019}" srcOrd="4" destOrd="0" parTransId="{3C49DE89-135C-40FD-9177-CE7F3259F0E5}" sibTransId="{99332BF5-4138-4807-9603-04B378F42A1C}"/>
    <dgm:cxn modelId="{01438F22-6016-4AEA-92F0-942948769E14}" srcId="{5BC64D0C-EAFC-4C93-8B07-B4341A68742B}" destId="{5CE5C9CD-3D66-4241-9FC5-CC267D43D73F}" srcOrd="2" destOrd="0" parTransId="{B7A14128-B532-45F5-B705-A9900FE61AE1}" sibTransId="{31C5DAB3-2865-4A8D-9B4D-812BDB961D94}"/>
    <dgm:cxn modelId="{6968A0FA-9D3A-463E-85ED-2A64BD679640}" type="presOf" srcId="{43B9A9C1-EA6D-4BC7-9650-233EFAB55DFC}" destId="{FB5A0153-250C-45C7-8FA3-FA914288D34D}" srcOrd="0" destOrd="0" presId="urn:microsoft.com/office/officeart/2005/8/layout/hierarchy3"/>
    <dgm:cxn modelId="{8CC1F0E8-DECE-475A-AAB3-65DEE5CF7CFF}" type="presOf" srcId="{ACD9172C-2FCE-48CA-AA60-F87E814BD278}" destId="{911FF29A-3523-45BA-BDB9-EAA4648A3132}" srcOrd="0" destOrd="0" presId="urn:microsoft.com/office/officeart/2005/8/layout/hierarchy3"/>
    <dgm:cxn modelId="{96BD3AE9-1891-4E33-964B-9341C6F6E4A9}" type="presOf" srcId="{2D5B49D8-C004-4802-AB19-A4B2E3FA8927}" destId="{BD2E67C2-EE7F-431A-BD3D-5948A31E28C7}" srcOrd="0" destOrd="0" presId="urn:microsoft.com/office/officeart/2005/8/layout/hierarchy3"/>
    <dgm:cxn modelId="{37013EE6-1996-4289-8738-67AA98AD33C7}" srcId="{96BBD7E2-A37D-46FD-9188-09C11664DDD9}" destId="{951870FA-EDE7-4472-9AC8-136C64A23A94}" srcOrd="0" destOrd="0" parTransId="{A33E31F9-F483-4369-9D29-22F9DC77A10A}" sibTransId="{BC36B7C8-0DE6-44EB-A520-E1F33B5572AD}"/>
    <dgm:cxn modelId="{BE0BF4AB-0C67-4301-8D3B-690F080B1E16}" srcId="{5BC64D0C-EAFC-4C93-8B07-B4341A68742B}" destId="{D52C6ED4-7874-44D8-B121-8139317FD0FB}" srcOrd="6" destOrd="0" parTransId="{4DBE69AD-1E5E-41C2-B09D-99844C4AAC11}" sibTransId="{8619F49D-0492-40A8-99E9-7C5887A3EF9B}"/>
    <dgm:cxn modelId="{19CD036E-9CA8-44B0-AEA5-1BD2485CCF74}" srcId="{7AC1784A-A274-42A0-97E2-9927DEBDF8A0}" destId="{203EDF68-2C2E-4A9D-9E48-10B01620311D}" srcOrd="7" destOrd="0" parTransId="{B00B43C9-2342-4B28-82D2-F7A317678DF1}" sibTransId="{AA1FBDB9-FD46-4BB0-88B1-2307DBC17B7F}"/>
    <dgm:cxn modelId="{88E68D6A-416F-423B-81FB-6A594C262CCA}" type="presOf" srcId="{FBCFC676-9397-47C2-BC77-88970AB7236A}" destId="{E6107E48-42FA-4330-9ED0-3ED768DF1A6C}" srcOrd="0" destOrd="0" presId="urn:microsoft.com/office/officeart/2005/8/layout/hierarchy3"/>
    <dgm:cxn modelId="{7EBC9365-5FCE-4571-9812-43B96E5D3737}" srcId="{0012DAB0-EE9F-449B-AA09-B6205801A927}" destId="{4C468F74-FD69-427B-9DE7-73EA3A7521F6}" srcOrd="6" destOrd="0" parTransId="{19528E0F-8B2C-4AD8-B126-5B87E17AC317}" sibTransId="{FA76AC41-86BC-4544-89DF-243D2A040EDC}"/>
    <dgm:cxn modelId="{F8D0878A-AEC5-4DA8-B9BF-02211B8CD13B}" type="presOf" srcId="{5D4B2F7E-F720-4AD1-82F4-194ED36999D1}" destId="{FF831161-2035-41B6-9356-C6AB47EFAD77}" srcOrd="0" destOrd="0" presId="urn:microsoft.com/office/officeart/2005/8/layout/hierarchy3"/>
    <dgm:cxn modelId="{3243288A-D092-4EC5-A039-04E3666C047E}" type="presOf" srcId="{5B56A92D-465E-4269-8F38-F00BF68191C7}" destId="{94841914-AC42-4CAE-9264-B909A7D7EB64}" srcOrd="0" destOrd="0" presId="urn:microsoft.com/office/officeart/2005/8/layout/hierarchy3"/>
    <dgm:cxn modelId="{FF11DC95-D412-47C1-A4C8-439B908DD91A}" type="presOf" srcId="{2EEAC920-24E7-47F4-B0D0-115B11C9B371}" destId="{68A9A015-755A-44D5-A3F4-9D5EE39C2C03}" srcOrd="0" destOrd="0" presId="urn:microsoft.com/office/officeart/2005/8/layout/hierarchy3"/>
    <dgm:cxn modelId="{A8096A68-0F6C-4760-88A5-25BBCF5BD7FE}" type="presOf" srcId="{951870FA-EDE7-4472-9AC8-136C64A23A94}" destId="{2EB53631-1B28-43D0-829F-6337B532BC1D}" srcOrd="0" destOrd="0" presId="urn:microsoft.com/office/officeart/2005/8/layout/hierarchy3"/>
    <dgm:cxn modelId="{08EF5C31-64C2-41EF-8C5B-A0E6B654D4B1}" type="presOf" srcId="{FC49D0CE-796C-400C-B6FF-0594E93209CB}" destId="{B24BE441-A1F7-4659-ADA1-041966D0712B}" srcOrd="0" destOrd="0" presId="urn:microsoft.com/office/officeart/2005/8/layout/hierarchy3"/>
    <dgm:cxn modelId="{5BCD9EC6-1F3C-489A-8565-B80FA302C224}" type="presOf" srcId="{FC750B86-7C31-44D0-8B74-2CB8AC1B1E6E}" destId="{11C1CE74-9163-48F3-AA41-62000581B24C}" srcOrd="0" destOrd="0" presId="urn:microsoft.com/office/officeart/2005/8/layout/hierarchy3"/>
    <dgm:cxn modelId="{31095E66-6B3F-4008-8E95-55F61E9CC125}" type="presOf" srcId="{BFE0B70C-0541-4983-80A8-6FF229196E0A}" destId="{A9D3A279-6138-40EA-8929-F49E6C6A368F}" srcOrd="0" destOrd="0" presId="urn:microsoft.com/office/officeart/2005/8/layout/hierarchy3"/>
    <dgm:cxn modelId="{0B0E205E-FC78-4609-9E00-9DE4108C03A2}" srcId="{0012DAB0-EE9F-449B-AA09-B6205801A927}" destId="{AC79F710-6FB9-4862-A21C-FF2D2D439169}" srcOrd="7" destOrd="0" parTransId="{69AF6749-8C72-48D2-9069-12DA2DC1FE85}" sibTransId="{F1353284-7609-4C87-BED7-1C60E477D5C4}"/>
    <dgm:cxn modelId="{5AA11FA7-DD4F-457E-82EC-EB7D04C6305D}" srcId="{5BC64D0C-EAFC-4C93-8B07-B4341A68742B}" destId="{97A578EE-4F27-421C-8EE3-DD218C4F7FEF}" srcOrd="1" destOrd="0" parTransId="{BBA598DB-F4BD-4B46-8457-EEDCFDC2F689}" sibTransId="{246DBE18-4594-4D2D-8BA4-3E2AAB74C5AD}"/>
    <dgm:cxn modelId="{B00D2188-8B47-45F0-8260-790371832209}" type="presOf" srcId="{2804C474-99C3-42FF-B703-2157A8B95ED0}" destId="{9517AA5A-EFE1-446B-8F0A-5EFA9059E4AE}" srcOrd="0" destOrd="0" presId="urn:microsoft.com/office/officeart/2005/8/layout/hierarchy3"/>
    <dgm:cxn modelId="{E87585A5-C059-4B92-B7FC-9C9A20CD2A2D}" type="presOf" srcId="{A33E31F9-F483-4369-9D29-22F9DC77A10A}" destId="{382A6682-5606-4D89-A6BE-37468DA126E9}" srcOrd="0" destOrd="0" presId="urn:microsoft.com/office/officeart/2005/8/layout/hierarchy3"/>
    <dgm:cxn modelId="{62186380-CFD0-4A6E-9061-65AD6227BE6F}" type="presOf" srcId="{7AC1784A-A274-42A0-97E2-9927DEBDF8A0}" destId="{E1478BBE-3BF7-4EBD-B995-4833E7BA200F}" srcOrd="1" destOrd="0" presId="urn:microsoft.com/office/officeart/2005/8/layout/hierarchy3"/>
    <dgm:cxn modelId="{D2EEACDE-4EC4-4E87-B2C5-1C315252F8A1}" srcId="{0012DAB0-EE9F-449B-AA09-B6205801A927}" destId="{96611D98-D7E0-4354-9C5B-FD0A236C9BEC}" srcOrd="10" destOrd="0" parTransId="{3A6190C1-9A63-4D44-91C1-E8A0D19EE1B4}" sibTransId="{4B5989AF-5690-4BD0-B093-3E0F023FE4E7}"/>
    <dgm:cxn modelId="{4995335D-48E3-48F4-9CF5-C249C3A0325B}" srcId="{AF0B2240-6711-4DAF-902D-A99DFF5E82BF}" destId="{B5E45840-71B0-443A-B180-023CE1F2FA07}" srcOrd="1" destOrd="0" parTransId="{5D4B2F7E-F720-4AD1-82F4-194ED36999D1}" sibTransId="{2A850191-1F77-45AF-B48B-1D4A0DE47911}"/>
    <dgm:cxn modelId="{94B5F14F-8860-47CA-9F7B-CDFB2BC83046}" srcId="{5BC64D0C-EAFC-4C93-8B07-B4341A68742B}" destId="{A84F20BA-1449-4C31-B48E-239DB0FFE39D}" srcOrd="8" destOrd="0" parTransId="{D1863F34-4E26-4711-9F95-69ACBA86BCCA}" sibTransId="{A3309557-7F16-44B4-81E5-FF7670E50E6D}"/>
    <dgm:cxn modelId="{05067429-4035-4BB9-BDFC-F6041FC86661}" srcId="{0012DAB0-EE9F-449B-AA09-B6205801A927}" destId="{C02F8ECB-DA22-4283-9F36-56E56FC9322B}" srcOrd="0" destOrd="0" parTransId="{30A9055A-8E00-49AA-A7CC-5A2FBB2D8B56}" sibTransId="{7DEE8ED7-323B-4E71-A4F0-BC853104D668}"/>
    <dgm:cxn modelId="{B392E6E9-F661-4B1B-B476-C53C2336350C}" type="presOf" srcId="{0012DAB0-EE9F-449B-AA09-B6205801A927}" destId="{26B57CA7-C15F-4D85-B416-16AF4BC610E6}" srcOrd="0" destOrd="0" presId="urn:microsoft.com/office/officeart/2005/8/layout/hierarchy3"/>
    <dgm:cxn modelId="{F72E0B36-39A8-4E5F-BC91-35C17B748305}" type="presOf" srcId="{5BC64D0C-EAFC-4C93-8B07-B4341A68742B}" destId="{253BB14F-C26E-4194-972A-5212C51E38C2}" srcOrd="1" destOrd="0" presId="urn:microsoft.com/office/officeart/2005/8/layout/hierarchy3"/>
    <dgm:cxn modelId="{1057D410-524F-4019-803D-5CC294883E07}" srcId="{0012DAB0-EE9F-449B-AA09-B6205801A927}" destId="{075A4106-2032-493D-924E-0616CAE63ECF}" srcOrd="1" destOrd="0" parTransId="{08228B0F-1BEE-4437-B3EC-7B9473800253}" sibTransId="{3AEC6B3B-B61C-4BBF-B81C-F53DF5C4C4EA}"/>
    <dgm:cxn modelId="{22D13727-D3A5-40C6-A4CF-76F92052DA18}" type="presOf" srcId="{D32AB3EC-56D8-4216-AE41-EFD2F933C863}" destId="{D340D1F7-7D1C-4F22-ACD8-5E9CAA3436CC}" srcOrd="0" destOrd="0" presId="urn:microsoft.com/office/officeart/2005/8/layout/hierarchy3"/>
    <dgm:cxn modelId="{14FF24B1-855A-44C9-8E8F-ACA2793252B0}" type="presOf" srcId="{C9AD9B04-A87B-4EB0-9E8B-8262F0A27933}" destId="{520814A1-31BC-4328-A188-47498B7C2D37}" srcOrd="0" destOrd="0" presId="urn:microsoft.com/office/officeart/2005/8/layout/hierarchy3"/>
    <dgm:cxn modelId="{D9C9D9C4-0A48-4D17-94F4-D7334CA37148}" type="presOf" srcId="{95C59EA8-D4F1-4167-9655-CB41D84B368F}" destId="{09B39F75-DAB1-485E-94E0-4A0132814ADF}" srcOrd="0" destOrd="0" presId="urn:microsoft.com/office/officeart/2005/8/layout/hierarchy3"/>
    <dgm:cxn modelId="{E896E601-0061-4203-9BA3-CC3DD4ACDE8D}" srcId="{5BC64D0C-EAFC-4C93-8B07-B4341A68742B}" destId="{D32AB3EC-56D8-4216-AE41-EFD2F933C863}" srcOrd="0" destOrd="0" parTransId="{C9AD9B04-A87B-4EB0-9E8B-8262F0A27933}" sibTransId="{55B4063C-FBF6-4CBC-8F82-3BA73FC7FFAE}"/>
    <dgm:cxn modelId="{47F293DA-6DC7-4E06-90BE-F53AD9FFFC34}" srcId="{96BBD7E2-A37D-46FD-9188-09C11664DDD9}" destId="{70481F6E-123B-473F-93E2-D7B5E873F4D2}" srcOrd="3" destOrd="0" parTransId="{6ECF29BC-944D-47BF-BE62-5CFB0B636E73}" sibTransId="{2E4CD890-B73F-4860-9F0E-F1EBC0179585}"/>
    <dgm:cxn modelId="{2C4E621E-C6D0-4FF9-88F1-93C0E1241D25}" type="presOf" srcId="{AF0B2240-6711-4DAF-902D-A99DFF5E82BF}" destId="{DF9E50B4-EEB2-4E2B-B779-C65AB23C7133}" srcOrd="1" destOrd="0" presId="urn:microsoft.com/office/officeart/2005/8/layout/hierarchy3"/>
    <dgm:cxn modelId="{16B325C8-80BD-4E88-B097-65766D3E0C47}" type="presOf" srcId="{6ECF29BC-944D-47BF-BE62-5CFB0B636E73}" destId="{9ACCC37A-6ECC-4EEA-AE96-C527FD386DE6}" srcOrd="0" destOrd="0" presId="urn:microsoft.com/office/officeart/2005/8/layout/hierarchy3"/>
    <dgm:cxn modelId="{C71BC41B-E4C3-464E-8000-4983BD3BCD4A}" srcId="{96BBD7E2-A37D-46FD-9188-09C11664DDD9}" destId="{4FA07930-50A2-4806-A611-21AB180FA931}" srcOrd="4" destOrd="0" parTransId="{FBE4CEE1-D3D3-494F-8CD4-6575A5E286F2}" sibTransId="{DD388315-0209-454E-B3F9-B0281F838622}"/>
    <dgm:cxn modelId="{114265A3-413B-44DF-8871-E498691E37E7}" type="presOf" srcId="{86204B95-0327-4655-8E35-C724150B2D1C}" destId="{2FE3917D-909C-4800-B569-F8E987737188}" srcOrd="0" destOrd="0" presId="urn:microsoft.com/office/officeart/2005/8/layout/hierarchy3"/>
    <dgm:cxn modelId="{7D8F9B0B-9511-480E-B902-F1E669EE1E08}" type="presOf" srcId="{E89FCBF0-29F4-432F-BAD1-1FEDBFAB7515}" destId="{92C441C6-48B2-4052-819E-CDAB6D8DC8FD}" srcOrd="0" destOrd="0" presId="urn:microsoft.com/office/officeart/2005/8/layout/hierarchy3"/>
    <dgm:cxn modelId="{A6018F6C-BB07-4F70-92EF-894A05D7E1A1}" srcId="{96BBD7E2-A37D-46FD-9188-09C11664DDD9}" destId="{E0E9FD8F-71EA-48B7-99A5-9F45F1C2B30D}" srcOrd="2" destOrd="0" parTransId="{E02C9584-0233-4B92-8974-758FEA9E424C}" sibTransId="{850F1895-CBBE-480F-BA50-F32D45975917}"/>
    <dgm:cxn modelId="{3F444E82-4023-412D-9DEE-63652ADC3B83}" type="presOf" srcId="{5DF7608C-A994-412D-BDA0-D471E7F5303B}" destId="{9D4E9D80-7876-4868-B196-103DF3C8E7FF}" srcOrd="0" destOrd="0" presId="urn:microsoft.com/office/officeart/2005/8/layout/hierarchy3"/>
    <dgm:cxn modelId="{5D7D5E77-ABF7-4BEA-A5F0-FC58E9AFE950}" srcId="{AF0B2240-6711-4DAF-902D-A99DFF5E82BF}" destId="{04707690-DEA0-4DCB-B01D-C260390664D4}" srcOrd="3" destOrd="0" parTransId="{CABF24E1-7EA7-45F8-9001-B6C1E8F5BF51}" sibTransId="{21F635AB-C49F-4741-B86E-5DE3AC6A6968}"/>
    <dgm:cxn modelId="{F8FBA605-C75D-4386-BB22-AC9025EA6187}" type="presOf" srcId="{E0E9FD8F-71EA-48B7-99A5-9F45F1C2B30D}" destId="{651B1FA8-8FC9-4EC3-B9AD-54512BDCCA94}" srcOrd="0" destOrd="0" presId="urn:microsoft.com/office/officeart/2005/8/layout/hierarchy3"/>
    <dgm:cxn modelId="{697421DD-2508-4361-AF2D-F93ADA942ECE}" type="presOf" srcId="{4FA07930-50A2-4806-A611-21AB180FA931}" destId="{3DBCBF89-7F5E-493C-9600-56975BF991B5}" srcOrd="0" destOrd="0" presId="urn:microsoft.com/office/officeart/2005/8/layout/hierarchy3"/>
    <dgm:cxn modelId="{162CF517-C279-4E22-81A0-34C463C02659}" srcId="{7AC1784A-A274-42A0-97E2-9927DEBDF8A0}" destId="{FC49D0CE-796C-400C-B6FF-0594E93209CB}" srcOrd="8" destOrd="0" parTransId="{FBCFC676-9397-47C2-BC77-88970AB7236A}" sibTransId="{8DC9DBE8-5B92-4E6B-9C23-EDB7C12F3829}"/>
    <dgm:cxn modelId="{9ECCD91C-D81B-463E-BAE2-60907BE49219}" srcId="{E8FD0811-C6B7-4CB5-90E3-7C64E0B0AA6D}" destId="{E012E247-57CC-4AF2-A144-22CC1D48CBF7}" srcOrd="3" destOrd="0" parTransId="{DBE083EE-7C08-4936-9FB7-CDE30E2B628C}" sibTransId="{D0E2AEAA-19C3-4C0B-9458-8CC5FA35483E}"/>
    <dgm:cxn modelId="{0452CCA3-FBF8-4ACD-96B1-EFCBCC23CF0D}" srcId="{5DF7608C-A994-412D-BDA0-D471E7F5303B}" destId="{5BC64D0C-EAFC-4C93-8B07-B4341A68742B}" srcOrd="4" destOrd="0" parTransId="{0A25B168-C256-4246-9FC8-F9564B55E224}" sibTransId="{6CBB638C-492E-4F1B-8C42-DBB470642DAA}"/>
    <dgm:cxn modelId="{D7EC1229-B405-4239-BE3B-876380379C11}" type="presOf" srcId="{B7A14128-B532-45F5-B705-A9900FE61AE1}" destId="{C06DB4DF-F7BA-4EC1-BB92-8C2EC2998D3B}" srcOrd="0" destOrd="0" presId="urn:microsoft.com/office/officeart/2005/8/layout/hierarchy3"/>
    <dgm:cxn modelId="{E428D1A9-4768-4635-9DED-C1415F9710D1}" srcId="{E8FD0811-C6B7-4CB5-90E3-7C64E0B0AA6D}" destId="{90A12B46-A5A3-4CE1-8CC1-B6C13A9870DF}" srcOrd="4" destOrd="0" parTransId="{86204B95-0327-4655-8E35-C724150B2D1C}" sibTransId="{6FBB7518-D523-458F-A16E-3100720120CA}"/>
    <dgm:cxn modelId="{1180A19D-1493-4DFD-8C1D-DF3D40A0F67A}" srcId="{0012DAB0-EE9F-449B-AA09-B6205801A927}" destId="{E182AF71-7039-4C06-8AA4-F2393E2FADBF}" srcOrd="9" destOrd="0" parTransId="{639B825A-B5CB-4121-9311-B163B5490585}" sibTransId="{86998CF9-1F6B-417A-BB68-B7A38F44383A}"/>
    <dgm:cxn modelId="{BC3D6133-C34B-4A25-80E3-1DAF9B405AB8}" type="presOf" srcId="{7AC1784A-A274-42A0-97E2-9927DEBDF8A0}" destId="{3381C329-7959-4C8F-9773-129AF0ED4D59}" srcOrd="0" destOrd="0" presId="urn:microsoft.com/office/officeart/2005/8/layout/hierarchy3"/>
    <dgm:cxn modelId="{9789B68C-FBAE-4ABB-AED3-C57AA78D3DD5}" type="presOf" srcId="{4C468F74-FD69-427B-9DE7-73EA3A7521F6}" destId="{27417B4B-7E9E-4F19-8ADF-9947C2472A5C}" srcOrd="0" destOrd="0" presId="urn:microsoft.com/office/officeart/2005/8/layout/hierarchy3"/>
    <dgm:cxn modelId="{EB90038F-2368-4E2D-A001-BBD2A2791553}" type="presOf" srcId="{161FFEB2-3351-4531-8B03-3D35EDDBF8D0}" destId="{2AFF5E87-13B8-436B-8FFA-0CAD66AAA313}" srcOrd="0" destOrd="0" presId="urn:microsoft.com/office/officeart/2005/8/layout/hierarchy3"/>
    <dgm:cxn modelId="{CB624ADE-D0BD-47E7-92AD-1DA92336CADF}" type="presOf" srcId="{DBE083EE-7C08-4936-9FB7-CDE30E2B628C}" destId="{1A83A998-F473-4569-B180-6FF5A4727086}" srcOrd="0" destOrd="0" presId="urn:microsoft.com/office/officeart/2005/8/layout/hierarchy3"/>
    <dgm:cxn modelId="{FA7BA787-7DE8-459C-8510-8816F92076D3}" srcId="{0012DAB0-EE9F-449B-AA09-B6205801A927}" destId="{E1B1FCFC-0363-4F90-AC4A-624F382E02FE}" srcOrd="11" destOrd="0" parTransId="{43B9A9C1-EA6D-4BC7-9650-233EFAB55DFC}" sibTransId="{559741D4-0880-44C7-A97A-7840275669A9}"/>
    <dgm:cxn modelId="{4B9E5190-BA9F-4E02-9F23-E4E39CF99FD7}" type="presOf" srcId="{B327975F-A589-41F6-BBD6-3592AEBCFB12}" destId="{D0713941-EB71-460F-A0F9-A539428FF4AC}" srcOrd="0" destOrd="0" presId="urn:microsoft.com/office/officeart/2005/8/layout/hierarchy3"/>
    <dgm:cxn modelId="{56C1B785-6C0A-4713-9462-D21DF053E28B}" srcId="{E8FD0811-C6B7-4CB5-90E3-7C64E0B0AA6D}" destId="{0A5FCA36-297C-4960-98D4-4F4052C8E07F}" srcOrd="0" destOrd="0" parTransId="{EEA58129-D029-4957-A895-61C7756C4355}" sibTransId="{CEE65DC2-C364-4A65-B4BA-33286912D73A}"/>
    <dgm:cxn modelId="{5E27804F-A008-4D5B-A4F4-F3E3F29FC162}" type="presOf" srcId="{E59FC90B-F88E-4EE7-8AE5-74A1A30CCC26}" destId="{96FD4FCE-9B7E-42B2-87D9-EC8CDF59A859}" srcOrd="0" destOrd="0" presId="urn:microsoft.com/office/officeart/2005/8/layout/hierarchy3"/>
    <dgm:cxn modelId="{670BE16E-C241-4F7C-9994-43E041A214A4}" srcId="{7AC1784A-A274-42A0-97E2-9927DEBDF8A0}" destId="{DC081507-1C9B-4747-8C21-668C76EC8741}" srcOrd="2" destOrd="0" parTransId="{0278174C-7FF8-4F31-8407-4933FB5B0BDF}" sibTransId="{86986515-593C-40A4-AB30-F81C6D8348F4}"/>
    <dgm:cxn modelId="{8060496A-7496-4470-BD1D-00D541E546BC}" srcId="{0012DAB0-EE9F-449B-AA09-B6205801A927}" destId="{43D4EBFE-ADBE-4097-9AA8-D63A9883E241}" srcOrd="3" destOrd="0" parTransId="{F850E3F3-C882-4ABC-BCC4-2DBF50C4326E}" sibTransId="{C7B87460-2920-40CE-8658-938FF04D14DC}"/>
    <dgm:cxn modelId="{4E44DDF4-36FC-4B0E-83C8-B5A089700974}" type="presOf" srcId="{D75D0315-CB20-4F90-8978-BD5128EF9989}" destId="{9B57BE4B-D575-42B5-B8DA-90A9D2AC7A1F}" srcOrd="0" destOrd="0" presId="urn:microsoft.com/office/officeart/2005/8/layout/hierarchy3"/>
    <dgm:cxn modelId="{473F32AE-2B9E-4128-B815-289E95DF1B38}" srcId="{5BC64D0C-EAFC-4C93-8B07-B4341A68742B}" destId="{E59FC90B-F88E-4EE7-8AE5-74A1A30CCC26}" srcOrd="5" destOrd="0" parTransId="{BFE0B70C-0541-4983-80A8-6FF229196E0A}" sibTransId="{88DBF192-76E6-46B2-AEE7-9AD03DA6F348}"/>
    <dgm:cxn modelId="{86AC3745-91FA-4DAB-9727-954102AD3246}" type="presOf" srcId="{3C49DE89-135C-40FD-9177-CE7F3259F0E5}" destId="{67C2F50D-03F5-4ABD-A07B-9E94C60E2AD1}" srcOrd="0" destOrd="0" presId="urn:microsoft.com/office/officeart/2005/8/layout/hierarchy3"/>
    <dgm:cxn modelId="{A6B1BA4C-8C74-4FCD-BBBC-0C4CA37E6C72}" srcId="{5DF7608C-A994-412D-BDA0-D471E7F5303B}" destId="{7AC1784A-A274-42A0-97E2-9927DEBDF8A0}" srcOrd="0" destOrd="0" parTransId="{4978E845-0898-42A7-8848-2603681F658A}" sibTransId="{F5BDD445-E60D-4B8B-9586-092F41CAA0FD}"/>
    <dgm:cxn modelId="{58092636-5E00-4D61-B478-13C9C91E69AC}" srcId="{7AC1784A-A274-42A0-97E2-9927DEBDF8A0}" destId="{9E3A5277-D93D-4873-891D-B697685A8F0F}" srcOrd="0" destOrd="0" parTransId="{783C973F-2290-4861-B66D-45081346888E}" sibTransId="{83890CF6-8696-44F7-BC09-4603ADBCF0ED}"/>
    <dgm:cxn modelId="{5FFAA422-0191-441B-937D-7AAEB8C7BB36}" type="presOf" srcId="{783C973F-2290-4861-B66D-45081346888E}" destId="{65F735E3-B306-4AFA-9D1F-6B0B64C9CC5B}" srcOrd="0" destOrd="0" presId="urn:microsoft.com/office/officeart/2005/8/layout/hierarchy3"/>
    <dgm:cxn modelId="{4C24740D-3541-4158-910A-CE4E8057C41A}" type="presOf" srcId="{4EBABCDB-4DBD-4717-AEEA-9448D120FA13}" destId="{0B728BA9-F2A0-452F-9F5C-D8A409034B82}" srcOrd="0" destOrd="0" presId="urn:microsoft.com/office/officeart/2005/8/layout/hierarchy3"/>
    <dgm:cxn modelId="{7B976246-D71D-4431-9414-EE6FA649F3DA}" type="presOf" srcId="{A715560B-D1D1-477A-9B0C-AFCE9FD24ED4}" destId="{6E8C51D8-91B3-4406-A76D-91D29C3A3034}" srcOrd="0" destOrd="0" presId="urn:microsoft.com/office/officeart/2005/8/layout/hierarchy3"/>
    <dgm:cxn modelId="{095B68DB-84BA-419A-81CD-674A29AADAAC}" type="presOf" srcId="{E012E247-57CC-4AF2-A144-22CC1D48CBF7}" destId="{9FABA33E-0133-44E6-AD69-001C0F95BAFB}" srcOrd="0" destOrd="0" presId="urn:microsoft.com/office/officeart/2005/8/layout/hierarchy3"/>
    <dgm:cxn modelId="{89031800-99DC-437C-BCEB-DD8AA420D22F}" type="presOf" srcId="{69AF6749-8C72-48D2-9069-12DA2DC1FE85}" destId="{F271F84E-2DF4-4C96-B958-B6AE74364B4E}" srcOrd="0" destOrd="0" presId="urn:microsoft.com/office/officeart/2005/8/layout/hierarchy3"/>
    <dgm:cxn modelId="{54AF99E5-ABE6-4317-B421-A6E20C4676CB}" type="presOf" srcId="{F850E3F3-C882-4ABC-BCC4-2DBF50C4326E}" destId="{BB94D78C-F6C7-46D9-A57E-96D3E2CCDDC4}" srcOrd="0" destOrd="0" presId="urn:microsoft.com/office/officeart/2005/8/layout/hierarchy3"/>
    <dgm:cxn modelId="{0BA18315-602D-4643-A9C7-4AF7E1699FA3}" srcId="{7AC1784A-A274-42A0-97E2-9927DEBDF8A0}" destId="{DC94DC7F-D969-4CD1-8836-5B576EBD7183}" srcOrd="3" destOrd="0" parTransId="{00FE539A-8C24-4EAD-BC3E-230CA6FB5544}" sibTransId="{A40077FE-C435-42A7-8D8F-B4385A55CC92}"/>
    <dgm:cxn modelId="{FFF52C80-60E5-489F-8CFE-D5848D8F7CC1}" srcId="{0012DAB0-EE9F-449B-AA09-B6205801A927}" destId="{5ACF8546-2A44-457F-AF86-BF92FB594FF7}" srcOrd="5" destOrd="0" parTransId="{ACD9172C-2FCE-48CA-AA60-F87E814BD278}" sibTransId="{87012CB7-430C-4E82-987C-95E13F5435A0}"/>
    <dgm:cxn modelId="{3CBF3C3A-73A4-434D-A9C8-B6FA7C7B475A}" type="presOf" srcId="{C02F8ECB-DA22-4283-9F36-56E56FC9322B}" destId="{C398F027-A896-4640-A03C-47400F595FE7}" srcOrd="0" destOrd="0" presId="urn:microsoft.com/office/officeart/2005/8/layout/hierarchy3"/>
    <dgm:cxn modelId="{5B7073DC-EA0E-4497-8E9E-15AD7F578E0F}" srcId="{7AC1784A-A274-42A0-97E2-9927DEBDF8A0}" destId="{89A37A40-3862-4CA2-8DE4-A0CCA14B37CE}" srcOrd="1" destOrd="0" parTransId="{A3AFA5AF-65AC-4D2F-B065-4B9789AA086A}" sibTransId="{D4F61772-0446-4DB3-9FCC-C5A4CF2F4E4C}"/>
    <dgm:cxn modelId="{F52A9ECF-11AE-47CC-A7FE-50BBB2077C36}" type="presOf" srcId="{584CF0B1-DCF1-4687-B6DD-E339CD39D43D}" destId="{F94171C2-B0EC-4319-9A83-ED25AECE1342}" srcOrd="0" destOrd="0" presId="urn:microsoft.com/office/officeart/2005/8/layout/hierarchy3"/>
    <dgm:cxn modelId="{B6671F5C-D2B7-4791-87FC-F25C08855B95}" type="presOf" srcId="{80A71CF9-05D4-4649-923C-CD49653D1F8B}" destId="{7BF7781F-69CD-4BE9-9F30-AD9CD50B67D9}" srcOrd="0" destOrd="0" presId="urn:microsoft.com/office/officeart/2005/8/layout/hierarchy3"/>
    <dgm:cxn modelId="{6E9CCBBF-C07F-4C0C-8661-E6581D61F857}" type="presOf" srcId="{E182AF71-7039-4C06-8AA4-F2393E2FADBF}" destId="{F718EA89-D1D6-4FDE-9667-97FBBED0311A}" srcOrd="0" destOrd="0" presId="urn:microsoft.com/office/officeart/2005/8/layout/hierarchy3"/>
    <dgm:cxn modelId="{23957447-5CDD-4089-BC89-690D31F3A764}" type="presOf" srcId="{00FE539A-8C24-4EAD-BC3E-230CA6FB5544}" destId="{521879C8-CB1B-4432-8B88-59276B227400}" srcOrd="0" destOrd="0" presId="urn:microsoft.com/office/officeart/2005/8/layout/hierarchy3"/>
    <dgm:cxn modelId="{8792C402-6C11-4396-89D1-078D1C23A457}" type="presOf" srcId="{C1EE1333-3807-42C8-B0C9-73243AF6878F}" destId="{160251EC-1488-4CED-A48C-437ED37D3F5F}" srcOrd="0" destOrd="0" presId="urn:microsoft.com/office/officeart/2005/8/layout/hierarchy3"/>
    <dgm:cxn modelId="{7F15D412-1BEA-40C0-AC55-DB4164A7463F}" srcId="{0012DAB0-EE9F-449B-AA09-B6205801A927}" destId="{26F78B09-35AE-44D6-94CE-775EFACAC47F}" srcOrd="4" destOrd="0" parTransId="{B36B348E-9602-42BF-81C6-321DD4BDCF2B}" sibTransId="{82BD016C-5626-4356-BA0B-5151BEF908D8}"/>
    <dgm:cxn modelId="{946295E7-09A1-4E56-BF54-315C82E43E5C}" type="presOf" srcId="{5CE5C9CD-3D66-4241-9FC5-CC267D43D73F}" destId="{E8E4C3BF-A7C7-442B-9043-2B30C05EA327}" srcOrd="0" destOrd="0" presId="urn:microsoft.com/office/officeart/2005/8/layout/hierarchy3"/>
    <dgm:cxn modelId="{798F1DCA-EE81-45D0-8D87-27A055FDE365}" type="presOf" srcId="{E8FD0811-C6B7-4CB5-90E3-7C64E0B0AA6D}" destId="{A818341E-BB8F-4ABF-8A02-57ACA3CA4C00}" srcOrd="1" destOrd="0" presId="urn:microsoft.com/office/officeart/2005/8/layout/hierarchy3"/>
    <dgm:cxn modelId="{08E4C3F2-1846-436F-AF30-E5F3B3C162AC}" type="presOf" srcId="{08228B0F-1BEE-4437-B3EC-7B9473800253}" destId="{95387D3B-9D91-4145-8368-268E7D37C8FF}" srcOrd="0" destOrd="0" presId="urn:microsoft.com/office/officeart/2005/8/layout/hierarchy3"/>
    <dgm:cxn modelId="{00C23D3F-BBCA-4707-A85E-7CDF452C28BD}" type="presOf" srcId="{96BBD7E2-A37D-46FD-9188-09C11664DDD9}" destId="{A6FD8FAC-C033-4DE2-B569-4AB31877673B}" srcOrd="1" destOrd="0" presId="urn:microsoft.com/office/officeart/2005/8/layout/hierarchy3"/>
    <dgm:cxn modelId="{7C78CC34-CD90-4FC3-9150-592CF7CC73EC}" type="presOf" srcId="{D1863F34-4E26-4711-9F95-69ACBA86BCCA}" destId="{51A9B064-60CC-4E86-A44D-D3D72E0B226B}" srcOrd="0" destOrd="0" presId="urn:microsoft.com/office/officeart/2005/8/layout/hierarchy3"/>
    <dgm:cxn modelId="{D7CB5863-1F94-4CC0-B9B9-917AEBB9C35F}" type="presOf" srcId="{3A6190C1-9A63-4D44-91C1-E8A0D19EE1B4}" destId="{F7D89A52-58B1-4AEC-BF4A-784DB7044E1C}" srcOrd="0" destOrd="0" presId="urn:microsoft.com/office/officeart/2005/8/layout/hierarchy3"/>
    <dgm:cxn modelId="{57060C8F-BB71-441A-894D-6DAE432F5680}" srcId="{0012DAB0-EE9F-449B-AA09-B6205801A927}" destId="{2EEAC920-24E7-47F4-B0D0-115B11C9B371}" srcOrd="2" destOrd="0" parTransId="{FCBB396C-D999-4060-A83F-48384F9D6C91}" sibTransId="{59215E3E-7003-4A2A-8C1E-C350D3163043}"/>
    <dgm:cxn modelId="{148809FB-2FB9-4892-9E46-AD30F87EC82C}" type="presOf" srcId="{AF0B2240-6711-4DAF-902D-A99DFF5E82BF}" destId="{136C27C0-5AA7-4D7B-96D2-C7AB6137F423}" srcOrd="0" destOrd="0" presId="urn:microsoft.com/office/officeart/2005/8/layout/hierarchy3"/>
    <dgm:cxn modelId="{731F0C09-49AF-4E16-9B30-B58C700F1C66}" type="presOf" srcId="{96611D98-D7E0-4354-9C5B-FD0A236C9BEC}" destId="{0E33CF8D-4C03-4510-9106-21D98A3D3E8D}" srcOrd="0" destOrd="0" presId="urn:microsoft.com/office/officeart/2005/8/layout/hierarchy3"/>
    <dgm:cxn modelId="{F286283E-7059-444C-B0F8-32D91F240E64}" type="presOf" srcId="{FCBB396C-D999-4060-A83F-48384F9D6C91}" destId="{13F4BDBB-6C44-4B63-9322-8CC992CD488E}" srcOrd="0" destOrd="0" presId="urn:microsoft.com/office/officeart/2005/8/layout/hierarchy3"/>
    <dgm:cxn modelId="{EE45FC1C-991D-4D5D-BF47-E2DC55244527}" type="presOf" srcId="{DC081507-1C9B-4747-8C21-668C76EC8741}" destId="{B7A8272B-9134-4316-99CA-11AA7A9FB864}" srcOrd="0" destOrd="0" presId="urn:microsoft.com/office/officeart/2005/8/layout/hierarchy3"/>
    <dgm:cxn modelId="{4B1583B6-9387-4F8E-A953-0A14F368561A}" type="presOf" srcId="{9E3A5277-D93D-4873-891D-B697685A8F0F}" destId="{8E873A06-2F2A-4E72-93BF-DD721D4FACAE}" srcOrd="0" destOrd="0" presId="urn:microsoft.com/office/officeart/2005/8/layout/hierarchy3"/>
    <dgm:cxn modelId="{15CC39EB-F0D3-4DB0-824F-1A2CA5AB4F8D}" type="presOf" srcId="{31C34C43-1483-413E-A799-1F901D5956A9}" destId="{E0361592-A7A3-47F0-9931-667C6F563475}" srcOrd="0" destOrd="0" presId="urn:microsoft.com/office/officeart/2005/8/layout/hierarchy3"/>
    <dgm:cxn modelId="{97652613-8278-43EE-9BB6-B45A5A6D7ACA}" type="presParOf" srcId="{9D4E9D80-7876-4868-B196-103DF3C8E7FF}" destId="{1A8047F9-E453-4057-AF7D-0E5B6A157093}" srcOrd="0" destOrd="0" presId="urn:microsoft.com/office/officeart/2005/8/layout/hierarchy3"/>
    <dgm:cxn modelId="{E93AD3A5-5FAB-4D86-9CA5-C48720F4F8C5}" type="presParOf" srcId="{1A8047F9-E453-4057-AF7D-0E5B6A157093}" destId="{90DBD8B2-4F9B-47E6-B3C1-2E2C923DBCA1}" srcOrd="0" destOrd="0" presId="urn:microsoft.com/office/officeart/2005/8/layout/hierarchy3"/>
    <dgm:cxn modelId="{43C54C3C-AD38-4F48-9644-7C62DEB0FF62}" type="presParOf" srcId="{90DBD8B2-4F9B-47E6-B3C1-2E2C923DBCA1}" destId="{3381C329-7959-4C8F-9773-129AF0ED4D59}" srcOrd="0" destOrd="0" presId="urn:microsoft.com/office/officeart/2005/8/layout/hierarchy3"/>
    <dgm:cxn modelId="{BDC0D452-0673-4445-91EB-870F358994D1}" type="presParOf" srcId="{90DBD8B2-4F9B-47E6-B3C1-2E2C923DBCA1}" destId="{E1478BBE-3BF7-4EBD-B995-4833E7BA200F}" srcOrd="1" destOrd="0" presId="urn:microsoft.com/office/officeart/2005/8/layout/hierarchy3"/>
    <dgm:cxn modelId="{00EFC2CD-01B7-4B94-A278-71A03B418814}" type="presParOf" srcId="{1A8047F9-E453-4057-AF7D-0E5B6A157093}" destId="{B7D14A35-D45A-497A-A8F3-161D64A8971C}" srcOrd="1" destOrd="0" presId="urn:microsoft.com/office/officeart/2005/8/layout/hierarchy3"/>
    <dgm:cxn modelId="{D1EBE0BE-F5E4-4650-9601-FAF8537840F2}" type="presParOf" srcId="{B7D14A35-D45A-497A-A8F3-161D64A8971C}" destId="{65F735E3-B306-4AFA-9D1F-6B0B64C9CC5B}" srcOrd="0" destOrd="0" presId="urn:microsoft.com/office/officeart/2005/8/layout/hierarchy3"/>
    <dgm:cxn modelId="{72009D15-5EE2-42F3-B53C-EAB5E71234AA}" type="presParOf" srcId="{B7D14A35-D45A-497A-A8F3-161D64A8971C}" destId="{8E873A06-2F2A-4E72-93BF-DD721D4FACAE}" srcOrd="1" destOrd="0" presId="urn:microsoft.com/office/officeart/2005/8/layout/hierarchy3"/>
    <dgm:cxn modelId="{4FFB0BF7-B190-49E9-99C2-7F558FC13535}" type="presParOf" srcId="{B7D14A35-D45A-497A-A8F3-161D64A8971C}" destId="{E4FC1F84-5B83-4304-A807-3C95D3D92631}" srcOrd="2" destOrd="0" presId="urn:microsoft.com/office/officeart/2005/8/layout/hierarchy3"/>
    <dgm:cxn modelId="{98A0DA1D-ACA8-4445-A3AA-6FE5A3409635}" type="presParOf" srcId="{B7D14A35-D45A-497A-A8F3-161D64A8971C}" destId="{D87F647B-5637-4D04-B52C-26622FFF145B}" srcOrd="3" destOrd="0" presId="urn:microsoft.com/office/officeart/2005/8/layout/hierarchy3"/>
    <dgm:cxn modelId="{ED372171-6431-408C-BA61-5F53BD8EDAAE}" type="presParOf" srcId="{B7D14A35-D45A-497A-A8F3-161D64A8971C}" destId="{17DA155C-CB97-424F-A6C5-2D09B0179D38}" srcOrd="4" destOrd="0" presId="urn:microsoft.com/office/officeart/2005/8/layout/hierarchy3"/>
    <dgm:cxn modelId="{91374220-D24D-47D6-B474-1336536CBD9D}" type="presParOf" srcId="{B7D14A35-D45A-497A-A8F3-161D64A8971C}" destId="{B7A8272B-9134-4316-99CA-11AA7A9FB864}" srcOrd="5" destOrd="0" presId="urn:microsoft.com/office/officeart/2005/8/layout/hierarchy3"/>
    <dgm:cxn modelId="{2916BFF6-A35F-471F-AA85-3B224E9A6526}" type="presParOf" srcId="{B7D14A35-D45A-497A-A8F3-161D64A8971C}" destId="{521879C8-CB1B-4432-8B88-59276B227400}" srcOrd="6" destOrd="0" presId="urn:microsoft.com/office/officeart/2005/8/layout/hierarchy3"/>
    <dgm:cxn modelId="{859DC05B-ED01-4E60-B25D-EDA39EB6D30B}" type="presParOf" srcId="{B7D14A35-D45A-497A-A8F3-161D64A8971C}" destId="{CF31BC3E-63A2-4540-B6A0-FD0853BBAAED}" srcOrd="7" destOrd="0" presId="urn:microsoft.com/office/officeart/2005/8/layout/hierarchy3"/>
    <dgm:cxn modelId="{C1063A9C-752A-49C5-9361-B94611AB8009}" type="presParOf" srcId="{B7D14A35-D45A-497A-A8F3-161D64A8971C}" destId="{94280366-6EE8-416C-A486-2693FEDC75BF}" srcOrd="8" destOrd="0" presId="urn:microsoft.com/office/officeart/2005/8/layout/hierarchy3"/>
    <dgm:cxn modelId="{A2DFF1C4-F9FE-4392-B8D1-BBBCDF8CA72F}" type="presParOf" srcId="{B7D14A35-D45A-497A-A8F3-161D64A8971C}" destId="{D0713941-EB71-460F-A0F9-A539428FF4AC}" srcOrd="9" destOrd="0" presId="urn:microsoft.com/office/officeart/2005/8/layout/hierarchy3"/>
    <dgm:cxn modelId="{2F27B7DD-4070-4336-AC4D-56CFD778BDB3}" type="presParOf" srcId="{B7D14A35-D45A-497A-A8F3-161D64A8971C}" destId="{5B5F83AA-FEA5-4AE4-93FB-0993337605A7}" srcOrd="10" destOrd="0" presId="urn:microsoft.com/office/officeart/2005/8/layout/hierarchy3"/>
    <dgm:cxn modelId="{252E7DC0-2DA1-4978-A328-CBA1A21E2B71}" type="presParOf" srcId="{B7D14A35-D45A-497A-A8F3-161D64A8971C}" destId="{C57979F0-F307-49D8-8B68-C5F9410F4CC5}" srcOrd="11" destOrd="0" presId="urn:microsoft.com/office/officeart/2005/8/layout/hierarchy3"/>
    <dgm:cxn modelId="{2FBC83EE-4B0E-49DE-93A4-A33EF81BCFDB}" type="presParOf" srcId="{B7D14A35-D45A-497A-A8F3-161D64A8971C}" destId="{9454CA0E-6855-4740-9191-BA42A8451DC5}" srcOrd="12" destOrd="0" presId="urn:microsoft.com/office/officeart/2005/8/layout/hierarchy3"/>
    <dgm:cxn modelId="{BD959800-CB57-4C9F-BEF8-BCFB8F145F11}" type="presParOf" srcId="{B7D14A35-D45A-497A-A8F3-161D64A8971C}" destId="{A089123D-5A58-467B-915D-B7E38632AC65}" srcOrd="13" destOrd="0" presId="urn:microsoft.com/office/officeart/2005/8/layout/hierarchy3"/>
    <dgm:cxn modelId="{6B24D600-BAD8-4BDA-BED0-7AFE815C49F7}" type="presParOf" srcId="{B7D14A35-D45A-497A-A8F3-161D64A8971C}" destId="{C4704C6A-AB8A-4F9B-A942-68FE342DBF37}" srcOrd="14" destOrd="0" presId="urn:microsoft.com/office/officeart/2005/8/layout/hierarchy3"/>
    <dgm:cxn modelId="{0A3A8DDA-B614-40B3-9293-735827D31B13}" type="presParOf" srcId="{B7D14A35-D45A-497A-A8F3-161D64A8971C}" destId="{10FA8B47-90E4-486D-A81C-4D84356E73FE}" srcOrd="15" destOrd="0" presId="urn:microsoft.com/office/officeart/2005/8/layout/hierarchy3"/>
    <dgm:cxn modelId="{A8460928-DE3D-43CE-BDC8-71B1249D2CB6}" type="presParOf" srcId="{B7D14A35-D45A-497A-A8F3-161D64A8971C}" destId="{E6107E48-42FA-4330-9ED0-3ED768DF1A6C}" srcOrd="16" destOrd="0" presId="urn:microsoft.com/office/officeart/2005/8/layout/hierarchy3"/>
    <dgm:cxn modelId="{97BFD7EB-6B66-4AFF-972D-BA3858ADBD31}" type="presParOf" srcId="{B7D14A35-D45A-497A-A8F3-161D64A8971C}" destId="{B24BE441-A1F7-4659-ADA1-041966D0712B}" srcOrd="17" destOrd="0" presId="urn:microsoft.com/office/officeart/2005/8/layout/hierarchy3"/>
    <dgm:cxn modelId="{9D6CF833-17F4-48C0-93CF-63EC2523C443}" type="presParOf" srcId="{B7D14A35-D45A-497A-A8F3-161D64A8971C}" destId="{7BF7781F-69CD-4BE9-9F30-AD9CD50B67D9}" srcOrd="18" destOrd="0" presId="urn:microsoft.com/office/officeart/2005/8/layout/hierarchy3"/>
    <dgm:cxn modelId="{2AE26ED6-2D0B-4C23-97EF-E84E5E44BC5E}" type="presParOf" srcId="{B7D14A35-D45A-497A-A8F3-161D64A8971C}" destId="{11C1CE74-9163-48F3-AA41-62000581B24C}" srcOrd="19" destOrd="0" presId="urn:microsoft.com/office/officeart/2005/8/layout/hierarchy3"/>
    <dgm:cxn modelId="{FFC839CF-6826-4FB0-A064-53A743D4A2D5}" type="presParOf" srcId="{9D4E9D80-7876-4868-B196-103DF3C8E7FF}" destId="{EF7E3787-3313-489A-A533-A91AC9B0A49B}" srcOrd="1" destOrd="0" presId="urn:microsoft.com/office/officeart/2005/8/layout/hierarchy3"/>
    <dgm:cxn modelId="{7ABEB7C1-B6C0-4668-B4D2-D0B0CA33E6A9}" type="presParOf" srcId="{EF7E3787-3313-489A-A533-A91AC9B0A49B}" destId="{4B1A3C9D-B1E9-49F8-9D3C-BF7F83D1A6A5}" srcOrd="0" destOrd="0" presId="urn:microsoft.com/office/officeart/2005/8/layout/hierarchy3"/>
    <dgm:cxn modelId="{D458D23D-DA9E-40EE-9732-459C1C0F43D2}" type="presParOf" srcId="{4B1A3C9D-B1E9-49F8-9D3C-BF7F83D1A6A5}" destId="{136C27C0-5AA7-4D7B-96D2-C7AB6137F423}" srcOrd="0" destOrd="0" presId="urn:microsoft.com/office/officeart/2005/8/layout/hierarchy3"/>
    <dgm:cxn modelId="{D449BA8D-D35B-4863-A41C-6A1D1BC8425A}" type="presParOf" srcId="{4B1A3C9D-B1E9-49F8-9D3C-BF7F83D1A6A5}" destId="{DF9E50B4-EEB2-4E2B-B779-C65AB23C7133}" srcOrd="1" destOrd="0" presId="urn:microsoft.com/office/officeart/2005/8/layout/hierarchy3"/>
    <dgm:cxn modelId="{510DFFC3-E0E9-4151-8CCA-08DE7C1524D8}" type="presParOf" srcId="{EF7E3787-3313-489A-A533-A91AC9B0A49B}" destId="{BF49747F-EF75-45FB-9622-E2BC1BA9DC3C}" srcOrd="1" destOrd="0" presId="urn:microsoft.com/office/officeart/2005/8/layout/hierarchy3"/>
    <dgm:cxn modelId="{8757DA18-1A6F-42CE-B072-1DC3D4C4C1B2}" type="presParOf" srcId="{BF49747F-EF75-45FB-9622-E2BC1BA9DC3C}" destId="{9B57BE4B-D575-42B5-B8DA-90A9D2AC7A1F}" srcOrd="0" destOrd="0" presId="urn:microsoft.com/office/officeart/2005/8/layout/hierarchy3"/>
    <dgm:cxn modelId="{41ACB551-F216-49B2-922E-AA2866143D7F}" type="presParOf" srcId="{BF49747F-EF75-45FB-9622-E2BC1BA9DC3C}" destId="{7623E935-792D-41CB-A87D-7C1EA4AD51FF}" srcOrd="1" destOrd="0" presId="urn:microsoft.com/office/officeart/2005/8/layout/hierarchy3"/>
    <dgm:cxn modelId="{A3013267-C770-4DD2-8FE8-C6C37E4CC06B}" type="presParOf" srcId="{BF49747F-EF75-45FB-9622-E2BC1BA9DC3C}" destId="{FF831161-2035-41B6-9356-C6AB47EFAD77}" srcOrd="2" destOrd="0" presId="urn:microsoft.com/office/officeart/2005/8/layout/hierarchy3"/>
    <dgm:cxn modelId="{7C4D978A-DD89-4D1F-8ECC-6359B8C0FD6B}" type="presParOf" srcId="{BF49747F-EF75-45FB-9622-E2BC1BA9DC3C}" destId="{8966AA9F-955D-4EFF-A2C2-AFC154D1C22B}" srcOrd="3" destOrd="0" presId="urn:microsoft.com/office/officeart/2005/8/layout/hierarchy3"/>
    <dgm:cxn modelId="{417C0EAC-F259-4735-90F6-0F6BC98E2DAA}" type="presParOf" srcId="{BF49747F-EF75-45FB-9622-E2BC1BA9DC3C}" destId="{160251EC-1488-4CED-A48C-437ED37D3F5F}" srcOrd="4" destOrd="0" presId="urn:microsoft.com/office/officeart/2005/8/layout/hierarchy3"/>
    <dgm:cxn modelId="{A588C697-A21C-4D9A-A801-6AF754D9E5B0}" type="presParOf" srcId="{BF49747F-EF75-45FB-9622-E2BC1BA9DC3C}" destId="{92C441C6-48B2-4052-819E-CDAB6D8DC8FD}" srcOrd="5" destOrd="0" presId="urn:microsoft.com/office/officeart/2005/8/layout/hierarchy3"/>
    <dgm:cxn modelId="{79CFA84F-82F7-41AC-A6A6-DD71FC1136FC}" type="presParOf" srcId="{BF49747F-EF75-45FB-9622-E2BC1BA9DC3C}" destId="{2F329445-7F8C-4137-A623-DC0B2E8EDAB5}" srcOrd="6" destOrd="0" presId="urn:microsoft.com/office/officeart/2005/8/layout/hierarchy3"/>
    <dgm:cxn modelId="{2B79F206-D47E-444D-9D1E-E18D67D44D34}" type="presParOf" srcId="{BF49747F-EF75-45FB-9622-E2BC1BA9DC3C}" destId="{0413413A-D158-4A0F-9D0A-63B8EC86FD4E}" srcOrd="7" destOrd="0" presId="urn:microsoft.com/office/officeart/2005/8/layout/hierarchy3"/>
    <dgm:cxn modelId="{6C09EBD7-69E5-4D3B-8C0B-1EE7290C824F}" type="presParOf" srcId="{9D4E9D80-7876-4868-B196-103DF3C8E7FF}" destId="{F0EAAADA-A685-4C20-AE49-7CB777E9B5A1}" srcOrd="2" destOrd="0" presId="urn:microsoft.com/office/officeart/2005/8/layout/hierarchy3"/>
    <dgm:cxn modelId="{B0E67329-30FE-4D7C-BD36-5CA61E2C2356}" type="presParOf" srcId="{F0EAAADA-A685-4C20-AE49-7CB777E9B5A1}" destId="{0F2004C9-4D3B-48FB-9D81-DD17FD1F907A}" srcOrd="0" destOrd="0" presId="urn:microsoft.com/office/officeart/2005/8/layout/hierarchy3"/>
    <dgm:cxn modelId="{4B5DDA89-3383-4FFF-8522-36ABB41B0634}" type="presParOf" srcId="{0F2004C9-4D3B-48FB-9D81-DD17FD1F907A}" destId="{A80096B6-D674-420C-8858-311404EFF798}" srcOrd="0" destOrd="0" presId="urn:microsoft.com/office/officeart/2005/8/layout/hierarchy3"/>
    <dgm:cxn modelId="{3B6C0CFA-DAA1-43AD-9056-A5C848BE5204}" type="presParOf" srcId="{0F2004C9-4D3B-48FB-9D81-DD17FD1F907A}" destId="{A818341E-BB8F-4ABF-8A02-57ACA3CA4C00}" srcOrd="1" destOrd="0" presId="urn:microsoft.com/office/officeart/2005/8/layout/hierarchy3"/>
    <dgm:cxn modelId="{47C50BB5-FBA4-48D9-820A-080EF0583F71}" type="presParOf" srcId="{F0EAAADA-A685-4C20-AE49-7CB777E9B5A1}" destId="{7029BE8B-2656-4F30-A5E3-D33145CE18A9}" srcOrd="1" destOrd="0" presId="urn:microsoft.com/office/officeart/2005/8/layout/hierarchy3"/>
    <dgm:cxn modelId="{58EE5981-DE32-485E-BBE0-77AEC5CD2887}" type="presParOf" srcId="{7029BE8B-2656-4F30-A5E3-D33145CE18A9}" destId="{4CB24E56-8913-440D-ACB0-4BDD583336F3}" srcOrd="0" destOrd="0" presId="urn:microsoft.com/office/officeart/2005/8/layout/hierarchy3"/>
    <dgm:cxn modelId="{12DF7176-1C45-43E2-AE71-EA1F36EE3EEB}" type="presParOf" srcId="{7029BE8B-2656-4F30-A5E3-D33145CE18A9}" destId="{933710EC-07AB-4E8D-9E0E-8CBCCF2B3F9D}" srcOrd="1" destOrd="0" presId="urn:microsoft.com/office/officeart/2005/8/layout/hierarchy3"/>
    <dgm:cxn modelId="{8D0A794B-97CF-4D2D-AC22-75D7963E08CF}" type="presParOf" srcId="{7029BE8B-2656-4F30-A5E3-D33145CE18A9}" destId="{9517AA5A-EFE1-446B-8F0A-5EFA9059E4AE}" srcOrd="2" destOrd="0" presId="urn:microsoft.com/office/officeart/2005/8/layout/hierarchy3"/>
    <dgm:cxn modelId="{F88FB8BC-FFC6-4A91-BBD5-C3E2230E2E7A}" type="presParOf" srcId="{7029BE8B-2656-4F30-A5E3-D33145CE18A9}" destId="{BD2E67C2-EE7F-431A-BD3D-5948A31E28C7}" srcOrd="3" destOrd="0" presId="urn:microsoft.com/office/officeart/2005/8/layout/hierarchy3"/>
    <dgm:cxn modelId="{9D6AFF73-AF09-49CC-89EB-8CC2001DA3D9}" type="presParOf" srcId="{7029BE8B-2656-4F30-A5E3-D33145CE18A9}" destId="{C8BA3B56-6DDD-4D07-B5F2-C21B6543735F}" srcOrd="4" destOrd="0" presId="urn:microsoft.com/office/officeart/2005/8/layout/hierarchy3"/>
    <dgm:cxn modelId="{B11BDA76-3242-429C-B26E-19BA63F82700}" type="presParOf" srcId="{7029BE8B-2656-4F30-A5E3-D33145CE18A9}" destId="{0C2432B1-4C0C-4F8B-892F-55B79BE81AF9}" srcOrd="5" destOrd="0" presId="urn:microsoft.com/office/officeart/2005/8/layout/hierarchy3"/>
    <dgm:cxn modelId="{EF044785-1AA0-4D8A-ACCC-9EE89B81568E}" type="presParOf" srcId="{7029BE8B-2656-4F30-A5E3-D33145CE18A9}" destId="{1A83A998-F473-4569-B180-6FF5A4727086}" srcOrd="6" destOrd="0" presId="urn:microsoft.com/office/officeart/2005/8/layout/hierarchy3"/>
    <dgm:cxn modelId="{AD6D1030-DAB8-4994-83BA-B4F593BA958A}" type="presParOf" srcId="{7029BE8B-2656-4F30-A5E3-D33145CE18A9}" destId="{9FABA33E-0133-44E6-AD69-001C0F95BAFB}" srcOrd="7" destOrd="0" presId="urn:microsoft.com/office/officeart/2005/8/layout/hierarchy3"/>
    <dgm:cxn modelId="{93CEDADE-E1ED-4947-9841-857D3CC5EC40}" type="presParOf" srcId="{7029BE8B-2656-4F30-A5E3-D33145CE18A9}" destId="{2FE3917D-909C-4800-B569-F8E987737188}" srcOrd="8" destOrd="0" presId="urn:microsoft.com/office/officeart/2005/8/layout/hierarchy3"/>
    <dgm:cxn modelId="{8F2C322D-82BC-4403-B1B9-5B893B356495}" type="presParOf" srcId="{7029BE8B-2656-4F30-A5E3-D33145CE18A9}" destId="{DC70DE05-E0EF-4DD9-8F3A-FDC1607E4107}" srcOrd="9" destOrd="0" presId="urn:microsoft.com/office/officeart/2005/8/layout/hierarchy3"/>
    <dgm:cxn modelId="{7A851E61-757A-49F3-ADDF-E4FE171A4D4B}" type="presParOf" srcId="{7029BE8B-2656-4F30-A5E3-D33145CE18A9}" destId="{EC29F9B0-FCC5-423F-8AC1-CE009993DD29}" srcOrd="10" destOrd="0" presId="urn:microsoft.com/office/officeart/2005/8/layout/hierarchy3"/>
    <dgm:cxn modelId="{09077EDC-3028-438F-BF41-4673EA6A60B2}" type="presParOf" srcId="{7029BE8B-2656-4F30-A5E3-D33145CE18A9}" destId="{6E8C51D8-91B3-4406-A76D-91D29C3A3034}" srcOrd="11" destOrd="0" presId="urn:microsoft.com/office/officeart/2005/8/layout/hierarchy3"/>
    <dgm:cxn modelId="{F70BB71D-8262-4743-8E90-9F23F0368E0C}" type="presParOf" srcId="{9D4E9D80-7876-4868-B196-103DF3C8E7FF}" destId="{9680224B-0F37-482B-9C1B-DBBBA6BFE49A}" srcOrd="3" destOrd="0" presId="urn:microsoft.com/office/officeart/2005/8/layout/hierarchy3"/>
    <dgm:cxn modelId="{68192E69-826A-4648-B769-A4DB4F6FF07D}" type="presParOf" srcId="{9680224B-0F37-482B-9C1B-DBBBA6BFE49A}" destId="{FC735758-0E1C-47C9-BCA8-C69F6E77588C}" srcOrd="0" destOrd="0" presId="urn:microsoft.com/office/officeart/2005/8/layout/hierarchy3"/>
    <dgm:cxn modelId="{1EDE8EFE-2180-4D50-9EFA-80C4F1DE5D4D}" type="presParOf" srcId="{FC735758-0E1C-47C9-BCA8-C69F6E77588C}" destId="{BC243786-4DE5-4F09-9133-B44013DBA51D}" srcOrd="0" destOrd="0" presId="urn:microsoft.com/office/officeart/2005/8/layout/hierarchy3"/>
    <dgm:cxn modelId="{879B12A5-BE40-4ABF-A3F7-575F795EC20E}" type="presParOf" srcId="{FC735758-0E1C-47C9-BCA8-C69F6E77588C}" destId="{A6FD8FAC-C033-4DE2-B569-4AB31877673B}" srcOrd="1" destOrd="0" presId="urn:microsoft.com/office/officeart/2005/8/layout/hierarchy3"/>
    <dgm:cxn modelId="{470DC6C8-64B0-41E5-B505-0875AC1FDE38}" type="presParOf" srcId="{9680224B-0F37-482B-9C1B-DBBBA6BFE49A}" destId="{00365FB1-FA6B-47D0-AA7D-DD6F0B720195}" srcOrd="1" destOrd="0" presId="urn:microsoft.com/office/officeart/2005/8/layout/hierarchy3"/>
    <dgm:cxn modelId="{B85F725D-CF02-4A6B-A37F-9D413FA70169}" type="presParOf" srcId="{00365FB1-FA6B-47D0-AA7D-DD6F0B720195}" destId="{382A6682-5606-4D89-A6BE-37468DA126E9}" srcOrd="0" destOrd="0" presId="urn:microsoft.com/office/officeart/2005/8/layout/hierarchy3"/>
    <dgm:cxn modelId="{1A14E604-1419-4623-B38C-5347BEBB7009}" type="presParOf" srcId="{00365FB1-FA6B-47D0-AA7D-DD6F0B720195}" destId="{2EB53631-1B28-43D0-829F-6337B532BC1D}" srcOrd="1" destOrd="0" presId="urn:microsoft.com/office/officeart/2005/8/layout/hierarchy3"/>
    <dgm:cxn modelId="{5AAAACB4-3C0F-41EC-8CF4-C8029A7F073D}" type="presParOf" srcId="{00365FB1-FA6B-47D0-AA7D-DD6F0B720195}" destId="{09B39F75-DAB1-485E-94E0-4A0132814ADF}" srcOrd="2" destOrd="0" presId="urn:microsoft.com/office/officeart/2005/8/layout/hierarchy3"/>
    <dgm:cxn modelId="{A66E81F6-14D3-46FF-AE37-2BF3201FCDBD}" type="presParOf" srcId="{00365FB1-FA6B-47D0-AA7D-DD6F0B720195}" destId="{2AFF5E87-13B8-436B-8FFA-0CAD66AAA313}" srcOrd="3" destOrd="0" presId="urn:microsoft.com/office/officeart/2005/8/layout/hierarchy3"/>
    <dgm:cxn modelId="{5ECA4DA4-253C-41ED-88D9-A02B4B5E5A62}" type="presParOf" srcId="{00365FB1-FA6B-47D0-AA7D-DD6F0B720195}" destId="{B5B8BDC1-A39C-48E7-A72C-B94185085C7E}" srcOrd="4" destOrd="0" presId="urn:microsoft.com/office/officeart/2005/8/layout/hierarchy3"/>
    <dgm:cxn modelId="{AAFF2EAD-FA84-4295-8771-E372755827E9}" type="presParOf" srcId="{00365FB1-FA6B-47D0-AA7D-DD6F0B720195}" destId="{651B1FA8-8FC9-4EC3-B9AD-54512BDCCA94}" srcOrd="5" destOrd="0" presId="urn:microsoft.com/office/officeart/2005/8/layout/hierarchy3"/>
    <dgm:cxn modelId="{25C1D53A-695A-4614-9C78-124F97AA070B}" type="presParOf" srcId="{00365FB1-FA6B-47D0-AA7D-DD6F0B720195}" destId="{9ACCC37A-6ECC-4EEA-AE96-C527FD386DE6}" srcOrd="6" destOrd="0" presId="urn:microsoft.com/office/officeart/2005/8/layout/hierarchy3"/>
    <dgm:cxn modelId="{B9E61D99-EAD4-4CFE-BAE9-97F48C8DA597}" type="presParOf" srcId="{00365FB1-FA6B-47D0-AA7D-DD6F0B720195}" destId="{58C4AAAC-5255-4EA5-9160-EF343047FD38}" srcOrd="7" destOrd="0" presId="urn:microsoft.com/office/officeart/2005/8/layout/hierarchy3"/>
    <dgm:cxn modelId="{AF71783C-557D-4C22-8BEE-308E356BB1A0}" type="presParOf" srcId="{00365FB1-FA6B-47D0-AA7D-DD6F0B720195}" destId="{F92DC5C3-0E77-4440-AB0F-C903BC377932}" srcOrd="8" destOrd="0" presId="urn:microsoft.com/office/officeart/2005/8/layout/hierarchy3"/>
    <dgm:cxn modelId="{DE3BA41A-5AEA-49A3-B605-76BCDC482863}" type="presParOf" srcId="{00365FB1-FA6B-47D0-AA7D-DD6F0B720195}" destId="{3DBCBF89-7F5E-493C-9600-56975BF991B5}" srcOrd="9" destOrd="0" presId="urn:microsoft.com/office/officeart/2005/8/layout/hierarchy3"/>
    <dgm:cxn modelId="{91D56F03-A1E6-4E34-A3D1-9AF5C31ABA11}" type="presParOf" srcId="{00365FB1-FA6B-47D0-AA7D-DD6F0B720195}" destId="{E0361592-A7A3-47F0-9931-667C6F563475}" srcOrd="10" destOrd="0" presId="urn:microsoft.com/office/officeart/2005/8/layout/hierarchy3"/>
    <dgm:cxn modelId="{54EB3281-68C2-48B3-830E-A75EF20E7875}" type="presParOf" srcId="{00365FB1-FA6B-47D0-AA7D-DD6F0B720195}" destId="{1FE19770-2BE5-4D4B-8A85-4FBE870EE0D3}" srcOrd="11" destOrd="0" presId="urn:microsoft.com/office/officeart/2005/8/layout/hierarchy3"/>
    <dgm:cxn modelId="{E1B11195-C4AC-4C9C-99AB-C85FAB3C0D19}" type="presParOf" srcId="{00365FB1-FA6B-47D0-AA7D-DD6F0B720195}" destId="{3BB09801-B475-499C-8397-5CAA9BE12F19}" srcOrd="12" destOrd="0" presId="urn:microsoft.com/office/officeart/2005/8/layout/hierarchy3"/>
    <dgm:cxn modelId="{2045EBD9-7C06-4E47-9E23-64FCA899AC3E}" type="presParOf" srcId="{00365FB1-FA6B-47D0-AA7D-DD6F0B720195}" destId="{04F1B86E-0C7C-4825-A67B-DA2581E8CB58}" srcOrd="13" destOrd="0" presId="urn:microsoft.com/office/officeart/2005/8/layout/hierarchy3"/>
    <dgm:cxn modelId="{F476DFF1-9424-4C8F-BABB-9A102CFCBB74}" type="presParOf" srcId="{00365FB1-FA6B-47D0-AA7D-DD6F0B720195}" destId="{CDB45281-EE98-49BD-90F4-9B054F769813}" srcOrd="14" destOrd="0" presId="urn:microsoft.com/office/officeart/2005/8/layout/hierarchy3"/>
    <dgm:cxn modelId="{A2B6FD3D-90A7-4FCF-900A-CBE3786D7BF2}" type="presParOf" srcId="{00365FB1-FA6B-47D0-AA7D-DD6F0B720195}" destId="{0B728BA9-F2A0-452F-9F5C-D8A409034B82}" srcOrd="15" destOrd="0" presId="urn:microsoft.com/office/officeart/2005/8/layout/hierarchy3"/>
    <dgm:cxn modelId="{D5791466-45A3-4045-BB11-43CBEE51D8FA}" type="presParOf" srcId="{9D4E9D80-7876-4868-B196-103DF3C8E7FF}" destId="{44630C81-56A1-4189-A69E-07B596FA0275}" srcOrd="4" destOrd="0" presId="urn:microsoft.com/office/officeart/2005/8/layout/hierarchy3"/>
    <dgm:cxn modelId="{08D25D40-71BA-43D2-A60A-CA21963B5FAD}" type="presParOf" srcId="{44630C81-56A1-4189-A69E-07B596FA0275}" destId="{B4B2848D-D5D0-4C62-BD27-6DAC0707E30E}" srcOrd="0" destOrd="0" presId="urn:microsoft.com/office/officeart/2005/8/layout/hierarchy3"/>
    <dgm:cxn modelId="{62AA8635-1A64-428A-8A0E-8C368FE06EE8}" type="presParOf" srcId="{B4B2848D-D5D0-4C62-BD27-6DAC0707E30E}" destId="{8490852E-5A18-47C7-B219-910FE7810CCA}" srcOrd="0" destOrd="0" presId="urn:microsoft.com/office/officeart/2005/8/layout/hierarchy3"/>
    <dgm:cxn modelId="{0FB7DAFE-D2DC-4CF7-A2F6-779F02F437F7}" type="presParOf" srcId="{B4B2848D-D5D0-4C62-BD27-6DAC0707E30E}" destId="{253BB14F-C26E-4194-972A-5212C51E38C2}" srcOrd="1" destOrd="0" presId="urn:microsoft.com/office/officeart/2005/8/layout/hierarchy3"/>
    <dgm:cxn modelId="{215A1737-08A0-483D-A470-E6BF48C8D0F7}" type="presParOf" srcId="{44630C81-56A1-4189-A69E-07B596FA0275}" destId="{7DF3A3B0-AAE2-4CB9-854E-FEF19F119C75}" srcOrd="1" destOrd="0" presId="urn:microsoft.com/office/officeart/2005/8/layout/hierarchy3"/>
    <dgm:cxn modelId="{E36562BF-C1C7-4463-A139-1D9D6D06D99E}" type="presParOf" srcId="{7DF3A3B0-AAE2-4CB9-854E-FEF19F119C75}" destId="{520814A1-31BC-4328-A188-47498B7C2D37}" srcOrd="0" destOrd="0" presId="urn:microsoft.com/office/officeart/2005/8/layout/hierarchy3"/>
    <dgm:cxn modelId="{99C94A61-3B5B-4B6D-B7EF-D04902FEA91D}" type="presParOf" srcId="{7DF3A3B0-AAE2-4CB9-854E-FEF19F119C75}" destId="{D340D1F7-7D1C-4F22-ACD8-5E9CAA3436CC}" srcOrd="1" destOrd="0" presId="urn:microsoft.com/office/officeart/2005/8/layout/hierarchy3"/>
    <dgm:cxn modelId="{313CEBFD-0186-4598-9544-7AC5F1E9017D}" type="presParOf" srcId="{7DF3A3B0-AAE2-4CB9-854E-FEF19F119C75}" destId="{49953A85-32E9-46BA-A97C-912B804ECBD8}" srcOrd="2" destOrd="0" presId="urn:microsoft.com/office/officeart/2005/8/layout/hierarchy3"/>
    <dgm:cxn modelId="{8F7464D1-700B-44F5-B867-04586527A93D}" type="presParOf" srcId="{7DF3A3B0-AAE2-4CB9-854E-FEF19F119C75}" destId="{49C2FF41-0C30-40BC-A64E-C4EEA01FC567}" srcOrd="3" destOrd="0" presId="urn:microsoft.com/office/officeart/2005/8/layout/hierarchy3"/>
    <dgm:cxn modelId="{0AB7C0EA-0698-4595-95A7-2509345AEBC6}" type="presParOf" srcId="{7DF3A3B0-AAE2-4CB9-854E-FEF19F119C75}" destId="{C06DB4DF-F7BA-4EC1-BB92-8C2EC2998D3B}" srcOrd="4" destOrd="0" presId="urn:microsoft.com/office/officeart/2005/8/layout/hierarchy3"/>
    <dgm:cxn modelId="{118172A3-2AB7-486A-8FDD-6655464BB62E}" type="presParOf" srcId="{7DF3A3B0-AAE2-4CB9-854E-FEF19F119C75}" destId="{E8E4C3BF-A7C7-442B-9043-2B30C05EA327}" srcOrd="5" destOrd="0" presId="urn:microsoft.com/office/officeart/2005/8/layout/hierarchy3"/>
    <dgm:cxn modelId="{00A32F4A-50E6-4485-A0AB-C35B4522311F}" type="presParOf" srcId="{7DF3A3B0-AAE2-4CB9-854E-FEF19F119C75}" destId="{B2ABFD71-5F37-4248-9471-09E9FFB553C5}" srcOrd="6" destOrd="0" presId="urn:microsoft.com/office/officeart/2005/8/layout/hierarchy3"/>
    <dgm:cxn modelId="{809E687E-2FB8-4535-8B5C-D33470C4799B}" type="presParOf" srcId="{7DF3A3B0-AAE2-4CB9-854E-FEF19F119C75}" destId="{94841914-AC42-4CAE-9264-B909A7D7EB64}" srcOrd="7" destOrd="0" presId="urn:microsoft.com/office/officeart/2005/8/layout/hierarchy3"/>
    <dgm:cxn modelId="{D09FF527-A4B7-45D8-85D3-6492C56147B6}" type="presParOf" srcId="{7DF3A3B0-AAE2-4CB9-854E-FEF19F119C75}" destId="{67C2F50D-03F5-4ABD-A07B-9E94C60E2AD1}" srcOrd="8" destOrd="0" presId="urn:microsoft.com/office/officeart/2005/8/layout/hierarchy3"/>
    <dgm:cxn modelId="{182B46AB-829F-4E0D-A43B-19588BDDB8B7}" type="presParOf" srcId="{7DF3A3B0-AAE2-4CB9-854E-FEF19F119C75}" destId="{0E0B5F73-B42B-4FED-BCB4-4CF53AD4EA0A}" srcOrd="9" destOrd="0" presId="urn:microsoft.com/office/officeart/2005/8/layout/hierarchy3"/>
    <dgm:cxn modelId="{8CEADE76-F9EE-4BE2-ABEE-8125667213FA}" type="presParOf" srcId="{7DF3A3B0-AAE2-4CB9-854E-FEF19F119C75}" destId="{A9D3A279-6138-40EA-8929-F49E6C6A368F}" srcOrd="10" destOrd="0" presId="urn:microsoft.com/office/officeart/2005/8/layout/hierarchy3"/>
    <dgm:cxn modelId="{29544738-E017-4A85-81A1-0CFEA908BFCE}" type="presParOf" srcId="{7DF3A3B0-AAE2-4CB9-854E-FEF19F119C75}" destId="{96FD4FCE-9B7E-42B2-87D9-EC8CDF59A859}" srcOrd="11" destOrd="0" presId="urn:microsoft.com/office/officeart/2005/8/layout/hierarchy3"/>
    <dgm:cxn modelId="{EE74F667-D94C-40F2-B61D-E400562A0484}" type="presParOf" srcId="{7DF3A3B0-AAE2-4CB9-854E-FEF19F119C75}" destId="{3F6E22E3-D2D6-4D89-8B9E-2BC1B42A515D}" srcOrd="12" destOrd="0" presId="urn:microsoft.com/office/officeart/2005/8/layout/hierarchy3"/>
    <dgm:cxn modelId="{5E5BDE05-BC73-41CA-8916-B85C0B00DAD3}" type="presParOf" srcId="{7DF3A3B0-AAE2-4CB9-854E-FEF19F119C75}" destId="{1AE5F3D5-FB57-4A74-8CB9-DB11122452C4}" srcOrd="13" destOrd="0" presId="urn:microsoft.com/office/officeart/2005/8/layout/hierarchy3"/>
    <dgm:cxn modelId="{6598516B-6DD9-4B46-BF89-453B1653204A}" type="presParOf" srcId="{7DF3A3B0-AAE2-4CB9-854E-FEF19F119C75}" destId="{C1F0977A-EA40-4CE4-9F63-C865DA8F8702}" srcOrd="14" destOrd="0" presId="urn:microsoft.com/office/officeart/2005/8/layout/hierarchy3"/>
    <dgm:cxn modelId="{8FB3DCEB-56CB-47F4-B95E-8DA00F534344}" type="presParOf" srcId="{7DF3A3B0-AAE2-4CB9-854E-FEF19F119C75}" destId="{627ED4BC-60EC-4DEA-8509-6A5B4342D611}" srcOrd="15" destOrd="0" presId="urn:microsoft.com/office/officeart/2005/8/layout/hierarchy3"/>
    <dgm:cxn modelId="{C36AA582-388D-4BAC-ADB3-5E63AEBCAAF2}" type="presParOf" srcId="{7DF3A3B0-AAE2-4CB9-854E-FEF19F119C75}" destId="{51A9B064-60CC-4E86-A44D-D3D72E0B226B}" srcOrd="16" destOrd="0" presId="urn:microsoft.com/office/officeart/2005/8/layout/hierarchy3"/>
    <dgm:cxn modelId="{FF367065-590E-4D89-9350-580E8B2FF8BE}" type="presParOf" srcId="{7DF3A3B0-AAE2-4CB9-854E-FEF19F119C75}" destId="{4103C6DC-EE80-4969-BE66-BF83E93FDDDE}" srcOrd="17" destOrd="0" presId="urn:microsoft.com/office/officeart/2005/8/layout/hierarchy3"/>
    <dgm:cxn modelId="{4990BA30-DE63-4D13-8249-01F57B983EB1}" type="presParOf" srcId="{9D4E9D80-7876-4868-B196-103DF3C8E7FF}" destId="{BEB1EF48-D257-4ECD-8EAF-AD2AB81C5EE5}" srcOrd="5" destOrd="0" presId="urn:microsoft.com/office/officeart/2005/8/layout/hierarchy3"/>
    <dgm:cxn modelId="{8B219295-576C-4E62-82EB-69888549D08A}" type="presParOf" srcId="{BEB1EF48-D257-4ECD-8EAF-AD2AB81C5EE5}" destId="{8544F40D-EB5E-487D-949F-7EC957F578BC}" srcOrd="0" destOrd="0" presId="urn:microsoft.com/office/officeart/2005/8/layout/hierarchy3"/>
    <dgm:cxn modelId="{E31C307D-FFB7-4BE4-8CAA-9083DC203F74}" type="presParOf" srcId="{8544F40D-EB5E-487D-949F-7EC957F578BC}" destId="{26B57CA7-C15F-4D85-B416-16AF4BC610E6}" srcOrd="0" destOrd="0" presId="urn:microsoft.com/office/officeart/2005/8/layout/hierarchy3"/>
    <dgm:cxn modelId="{8A92F612-D87B-4223-9724-342317EF9183}" type="presParOf" srcId="{8544F40D-EB5E-487D-949F-7EC957F578BC}" destId="{579AB100-345F-4408-95FE-FBF203650DBE}" srcOrd="1" destOrd="0" presId="urn:microsoft.com/office/officeart/2005/8/layout/hierarchy3"/>
    <dgm:cxn modelId="{30BC57F5-B56F-437F-8F5D-A9722E07D8A8}" type="presParOf" srcId="{BEB1EF48-D257-4ECD-8EAF-AD2AB81C5EE5}" destId="{61A623E6-C7C9-4417-BA9D-426069491113}" srcOrd="1" destOrd="0" presId="urn:microsoft.com/office/officeart/2005/8/layout/hierarchy3"/>
    <dgm:cxn modelId="{25098DB4-6D3D-4C5A-9B97-82AD5C5023F6}" type="presParOf" srcId="{61A623E6-C7C9-4417-BA9D-426069491113}" destId="{53ACCCF0-338F-4A2A-B032-EC4AEF1CA2BD}" srcOrd="0" destOrd="0" presId="urn:microsoft.com/office/officeart/2005/8/layout/hierarchy3"/>
    <dgm:cxn modelId="{61630398-A888-4376-92A0-3280142DC57E}" type="presParOf" srcId="{61A623E6-C7C9-4417-BA9D-426069491113}" destId="{C398F027-A896-4640-A03C-47400F595FE7}" srcOrd="1" destOrd="0" presId="urn:microsoft.com/office/officeart/2005/8/layout/hierarchy3"/>
    <dgm:cxn modelId="{1C8E3BE5-BD06-4DBD-A745-5FC58C0F763C}" type="presParOf" srcId="{61A623E6-C7C9-4417-BA9D-426069491113}" destId="{95387D3B-9D91-4145-8368-268E7D37C8FF}" srcOrd="2" destOrd="0" presId="urn:microsoft.com/office/officeart/2005/8/layout/hierarchy3"/>
    <dgm:cxn modelId="{3C4EAD47-DE16-4FD5-B9EC-7B4DE9D8354D}" type="presParOf" srcId="{61A623E6-C7C9-4417-BA9D-426069491113}" destId="{BD1D7F63-6958-4F01-AD06-28EA7E98E14A}" srcOrd="3" destOrd="0" presId="urn:microsoft.com/office/officeart/2005/8/layout/hierarchy3"/>
    <dgm:cxn modelId="{77B13C03-A2B1-49F2-85B2-55EC59CC7820}" type="presParOf" srcId="{61A623E6-C7C9-4417-BA9D-426069491113}" destId="{13F4BDBB-6C44-4B63-9322-8CC992CD488E}" srcOrd="4" destOrd="0" presId="urn:microsoft.com/office/officeart/2005/8/layout/hierarchy3"/>
    <dgm:cxn modelId="{82442531-3301-45AE-898A-9BDFBED24117}" type="presParOf" srcId="{61A623E6-C7C9-4417-BA9D-426069491113}" destId="{68A9A015-755A-44D5-A3F4-9D5EE39C2C03}" srcOrd="5" destOrd="0" presId="urn:microsoft.com/office/officeart/2005/8/layout/hierarchy3"/>
    <dgm:cxn modelId="{883A0C2A-8050-4034-AE16-D8CB1882BB86}" type="presParOf" srcId="{61A623E6-C7C9-4417-BA9D-426069491113}" destId="{BB94D78C-F6C7-46D9-A57E-96D3E2CCDDC4}" srcOrd="6" destOrd="0" presId="urn:microsoft.com/office/officeart/2005/8/layout/hierarchy3"/>
    <dgm:cxn modelId="{124BC524-09BF-4335-86C3-DA7ACD17CE88}" type="presParOf" srcId="{61A623E6-C7C9-4417-BA9D-426069491113}" destId="{8502799B-33FF-40D8-A6A3-8F141C3C95C4}" srcOrd="7" destOrd="0" presId="urn:microsoft.com/office/officeart/2005/8/layout/hierarchy3"/>
    <dgm:cxn modelId="{54AE5D74-555C-43B7-AC68-9C77ECC511AB}" type="presParOf" srcId="{61A623E6-C7C9-4417-BA9D-426069491113}" destId="{1C8429EF-A096-4552-B297-0F64232E9D52}" srcOrd="8" destOrd="0" presId="urn:microsoft.com/office/officeart/2005/8/layout/hierarchy3"/>
    <dgm:cxn modelId="{CB8D7BC5-F1B5-4525-ACB7-5149D9770FD6}" type="presParOf" srcId="{61A623E6-C7C9-4417-BA9D-426069491113}" destId="{26965CDA-028B-4436-B007-1DFB9644517B}" srcOrd="9" destOrd="0" presId="urn:microsoft.com/office/officeart/2005/8/layout/hierarchy3"/>
    <dgm:cxn modelId="{08CC71C5-7E68-4940-9AB4-FBD43EF4F14F}" type="presParOf" srcId="{61A623E6-C7C9-4417-BA9D-426069491113}" destId="{911FF29A-3523-45BA-BDB9-EAA4648A3132}" srcOrd="10" destOrd="0" presId="urn:microsoft.com/office/officeart/2005/8/layout/hierarchy3"/>
    <dgm:cxn modelId="{06BB0F5A-C8B0-46B1-8455-C23DB0083FFB}" type="presParOf" srcId="{61A623E6-C7C9-4417-BA9D-426069491113}" destId="{654B08D6-8BB6-4454-8882-95E63D7A01F1}" srcOrd="11" destOrd="0" presId="urn:microsoft.com/office/officeart/2005/8/layout/hierarchy3"/>
    <dgm:cxn modelId="{43856CAD-97CB-4006-8BC2-85282099C169}" type="presParOf" srcId="{61A623E6-C7C9-4417-BA9D-426069491113}" destId="{E213B6FF-6449-4EEA-A437-F8D0BABD135D}" srcOrd="12" destOrd="0" presId="urn:microsoft.com/office/officeart/2005/8/layout/hierarchy3"/>
    <dgm:cxn modelId="{3D917B06-22EF-44B1-9F30-57F30CF8CE73}" type="presParOf" srcId="{61A623E6-C7C9-4417-BA9D-426069491113}" destId="{27417B4B-7E9E-4F19-8ADF-9947C2472A5C}" srcOrd="13" destOrd="0" presId="urn:microsoft.com/office/officeart/2005/8/layout/hierarchy3"/>
    <dgm:cxn modelId="{333C513D-C135-44F5-A410-89885903D09D}" type="presParOf" srcId="{61A623E6-C7C9-4417-BA9D-426069491113}" destId="{F271F84E-2DF4-4C96-B958-B6AE74364B4E}" srcOrd="14" destOrd="0" presId="urn:microsoft.com/office/officeart/2005/8/layout/hierarchy3"/>
    <dgm:cxn modelId="{F5F65659-65FC-44F0-B4BA-4B872E288205}" type="presParOf" srcId="{61A623E6-C7C9-4417-BA9D-426069491113}" destId="{C62ECCF5-E6DD-43F4-AE54-1D0019E6B824}" srcOrd="15" destOrd="0" presId="urn:microsoft.com/office/officeart/2005/8/layout/hierarchy3"/>
    <dgm:cxn modelId="{BDEFC162-85BF-4F0B-BF88-B8882BCF5E3F}" type="presParOf" srcId="{61A623E6-C7C9-4417-BA9D-426069491113}" destId="{123E66B9-C09D-46BA-94F6-D1811FC48D43}" srcOrd="16" destOrd="0" presId="urn:microsoft.com/office/officeart/2005/8/layout/hierarchy3"/>
    <dgm:cxn modelId="{98DD9DFC-6E52-4F7E-AE7D-FC0EB4330D15}" type="presParOf" srcId="{61A623E6-C7C9-4417-BA9D-426069491113}" destId="{F94171C2-B0EC-4319-9A83-ED25AECE1342}" srcOrd="17" destOrd="0" presId="urn:microsoft.com/office/officeart/2005/8/layout/hierarchy3"/>
    <dgm:cxn modelId="{E8946CAB-63CF-44CC-8E1A-249A218B04BA}" type="presParOf" srcId="{61A623E6-C7C9-4417-BA9D-426069491113}" destId="{52A3599D-212B-4BAC-B01A-B24A8AF63FD5}" srcOrd="18" destOrd="0" presId="urn:microsoft.com/office/officeart/2005/8/layout/hierarchy3"/>
    <dgm:cxn modelId="{1A647F4D-7E01-4D05-9115-40379D0DA5A4}" type="presParOf" srcId="{61A623E6-C7C9-4417-BA9D-426069491113}" destId="{F718EA89-D1D6-4FDE-9667-97FBBED0311A}" srcOrd="19" destOrd="0" presId="urn:microsoft.com/office/officeart/2005/8/layout/hierarchy3"/>
    <dgm:cxn modelId="{0EDF99AF-9851-4522-B765-12094FDE702A}" type="presParOf" srcId="{61A623E6-C7C9-4417-BA9D-426069491113}" destId="{F7D89A52-58B1-4AEC-BF4A-784DB7044E1C}" srcOrd="20" destOrd="0" presId="urn:microsoft.com/office/officeart/2005/8/layout/hierarchy3"/>
    <dgm:cxn modelId="{99367B33-265A-4084-A03E-2004E9831F69}" type="presParOf" srcId="{61A623E6-C7C9-4417-BA9D-426069491113}" destId="{0E33CF8D-4C03-4510-9106-21D98A3D3E8D}" srcOrd="21" destOrd="0" presId="urn:microsoft.com/office/officeart/2005/8/layout/hierarchy3"/>
    <dgm:cxn modelId="{58E83B9E-D75A-45F4-B037-BB1415A49944}" type="presParOf" srcId="{61A623E6-C7C9-4417-BA9D-426069491113}" destId="{FB5A0153-250C-45C7-8FA3-FA914288D34D}" srcOrd="22" destOrd="0" presId="urn:microsoft.com/office/officeart/2005/8/layout/hierarchy3"/>
    <dgm:cxn modelId="{68502E46-ED1F-40E9-8C94-B5FB60112679}" type="presParOf" srcId="{61A623E6-C7C9-4417-BA9D-426069491113}" destId="{3B2651E2-74CB-41CB-A72A-12758FBE716E}" srcOrd="23" destOrd="0" presId="urn:microsoft.com/office/officeart/2005/8/layout/hierarchy3"/>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74CD46-340C-4F9C-9B81-3315D9FC1F4C}"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A7158547-F9EC-407F-86D8-25484B4D9BE3}">
      <dgm:prSet phldrT="[Text]"/>
      <dgm:spPr/>
      <dgm:t>
        <a:bodyPr/>
        <a:lstStyle/>
        <a:p>
          <a:r>
            <a:rPr lang="en-US" dirty="0" smtClean="0"/>
            <a:t>Business Package</a:t>
          </a:r>
          <a:endParaRPr lang="en-US" dirty="0"/>
        </a:p>
      </dgm:t>
    </dgm:pt>
    <dgm:pt modelId="{AC982E98-6224-4C37-A912-1251186B74D3}" type="parTrans" cxnId="{CB845C1B-3994-4439-ADF2-CBCA9317151A}">
      <dgm:prSet/>
      <dgm:spPr/>
      <dgm:t>
        <a:bodyPr/>
        <a:lstStyle/>
        <a:p>
          <a:endParaRPr lang="en-US"/>
        </a:p>
      </dgm:t>
    </dgm:pt>
    <dgm:pt modelId="{5C08B557-8375-4E3B-862A-60EE77938861}" type="sibTrans" cxnId="{CB845C1B-3994-4439-ADF2-CBCA9317151A}">
      <dgm:prSet/>
      <dgm:spPr/>
      <dgm:t>
        <a:bodyPr/>
        <a:lstStyle/>
        <a:p>
          <a:endParaRPr lang="en-US"/>
        </a:p>
      </dgm:t>
    </dgm:pt>
    <dgm:pt modelId="{2A665AB7-9F0D-4D2F-B3A9-8D82BFC1BAC7}">
      <dgm:prSet/>
      <dgm:spPr/>
      <dgm:t>
        <a:bodyPr/>
        <a:lstStyle/>
        <a:p>
          <a:r>
            <a:rPr lang="en-US" dirty="0" smtClean="0"/>
            <a:t>Channels &amp; Int.</a:t>
          </a:r>
          <a:endParaRPr lang="en-US" dirty="0"/>
        </a:p>
      </dgm:t>
    </dgm:pt>
    <dgm:pt modelId="{8740082A-71FD-4D4B-8F59-7B7D41D9E497}" type="parTrans" cxnId="{B4F64B07-EB1E-4ADB-837A-7E40D4E8ABE7}">
      <dgm:prSet/>
      <dgm:spPr/>
      <dgm:t>
        <a:bodyPr/>
        <a:lstStyle/>
        <a:p>
          <a:endParaRPr lang="en-US"/>
        </a:p>
      </dgm:t>
    </dgm:pt>
    <dgm:pt modelId="{5808B76C-2C0F-4BE3-8CFD-E4BAE336D5B4}" type="sibTrans" cxnId="{B4F64B07-EB1E-4ADB-837A-7E40D4E8ABE7}">
      <dgm:prSet/>
      <dgm:spPr/>
      <dgm:t>
        <a:bodyPr/>
        <a:lstStyle/>
        <a:p>
          <a:endParaRPr lang="en-US"/>
        </a:p>
      </dgm:t>
    </dgm:pt>
    <dgm:pt modelId="{289DDB4A-186A-4A69-94D0-69B0A6B2DDBC}">
      <dgm:prSet/>
      <dgm:spPr/>
      <dgm:t>
        <a:bodyPr/>
        <a:lstStyle/>
        <a:p>
          <a:r>
            <a:rPr lang="en-US" dirty="0" smtClean="0"/>
            <a:t>Infra. &amp; Automation</a:t>
          </a:r>
          <a:endParaRPr lang="en-US" dirty="0"/>
        </a:p>
      </dgm:t>
    </dgm:pt>
    <dgm:pt modelId="{B447C0EB-410B-4580-AFD6-A17177529944}" type="parTrans" cxnId="{7AB251A4-84EB-40E0-A69A-F01B4F7599BD}">
      <dgm:prSet/>
      <dgm:spPr/>
      <dgm:t>
        <a:bodyPr/>
        <a:lstStyle/>
        <a:p>
          <a:endParaRPr lang="en-US"/>
        </a:p>
      </dgm:t>
    </dgm:pt>
    <dgm:pt modelId="{AA0E5081-585F-4B8E-BBCC-FC68239BBCF1}" type="sibTrans" cxnId="{7AB251A4-84EB-40E0-A69A-F01B4F7599BD}">
      <dgm:prSet/>
      <dgm:spPr/>
      <dgm:t>
        <a:bodyPr/>
        <a:lstStyle/>
        <a:p>
          <a:endParaRPr lang="en-US"/>
        </a:p>
      </dgm:t>
    </dgm:pt>
    <dgm:pt modelId="{FFE5A76E-638F-492C-94D9-EDD03BCAB651}">
      <dgm:prSet/>
      <dgm:spPr/>
      <dgm:t>
        <a:bodyPr/>
        <a:lstStyle/>
        <a:p>
          <a:r>
            <a:rPr lang="en-US" dirty="0" smtClean="0"/>
            <a:t>Identification and Authentication</a:t>
          </a:r>
          <a:endParaRPr lang="en-US" dirty="0"/>
        </a:p>
      </dgm:t>
    </dgm:pt>
    <dgm:pt modelId="{763807CF-664D-404F-9236-1C3284160496}" type="parTrans" cxnId="{60642D91-D78F-4052-A716-37A9C9D8764C}">
      <dgm:prSet/>
      <dgm:spPr/>
      <dgm:t>
        <a:bodyPr/>
        <a:lstStyle/>
        <a:p>
          <a:endParaRPr lang="en-US"/>
        </a:p>
      </dgm:t>
    </dgm:pt>
    <dgm:pt modelId="{6FB62C6F-09E6-4C8E-A303-1E68EECA6D52}" type="sibTrans" cxnId="{60642D91-D78F-4052-A716-37A9C9D8764C}">
      <dgm:prSet/>
      <dgm:spPr/>
      <dgm:t>
        <a:bodyPr/>
        <a:lstStyle/>
        <a:p>
          <a:endParaRPr lang="en-US"/>
        </a:p>
      </dgm:t>
    </dgm:pt>
    <dgm:pt modelId="{B6DB27D4-ED07-49DA-85FD-FE64ACF94DB2}">
      <dgm:prSet/>
      <dgm:spPr/>
      <dgm:t>
        <a:bodyPr/>
        <a:lstStyle/>
        <a:p>
          <a:r>
            <a:rPr lang="en-US" dirty="0" smtClean="0"/>
            <a:t>Non-Repudiation</a:t>
          </a:r>
          <a:endParaRPr lang="en-US" dirty="0"/>
        </a:p>
      </dgm:t>
    </dgm:pt>
    <dgm:pt modelId="{C530BBDF-AB58-455C-BF2D-9E5D56352EDB}" type="parTrans" cxnId="{3D25C84E-3A97-4542-B7DB-AC760E85D290}">
      <dgm:prSet/>
      <dgm:spPr/>
      <dgm:t>
        <a:bodyPr/>
        <a:lstStyle/>
        <a:p>
          <a:endParaRPr lang="en-US"/>
        </a:p>
      </dgm:t>
    </dgm:pt>
    <dgm:pt modelId="{38D5E6C9-A231-4EDA-BB69-91A6A9552B73}" type="sibTrans" cxnId="{3D25C84E-3A97-4542-B7DB-AC760E85D290}">
      <dgm:prSet/>
      <dgm:spPr/>
      <dgm:t>
        <a:bodyPr/>
        <a:lstStyle/>
        <a:p>
          <a:endParaRPr lang="en-US"/>
        </a:p>
      </dgm:t>
    </dgm:pt>
    <dgm:pt modelId="{98039B24-134E-4FB6-A4A7-CE04EFF0CF10}">
      <dgm:prSet/>
      <dgm:spPr/>
      <dgm:t>
        <a:bodyPr/>
        <a:lstStyle/>
        <a:p>
          <a:r>
            <a:rPr lang="en-US" dirty="0" smtClean="0"/>
            <a:t>Detection and Notification</a:t>
          </a:r>
          <a:endParaRPr lang="en-US" dirty="0"/>
        </a:p>
      </dgm:t>
    </dgm:pt>
    <dgm:pt modelId="{718B8148-0057-43FE-BA61-21244C269306}" type="parTrans" cxnId="{AB2900DB-161F-4360-9420-65A873382705}">
      <dgm:prSet/>
      <dgm:spPr/>
      <dgm:t>
        <a:bodyPr/>
        <a:lstStyle/>
        <a:p>
          <a:endParaRPr lang="en-US"/>
        </a:p>
      </dgm:t>
    </dgm:pt>
    <dgm:pt modelId="{2AA9D784-4D96-4374-86DE-959EBC4D26BA}" type="sibTrans" cxnId="{AB2900DB-161F-4360-9420-65A873382705}">
      <dgm:prSet/>
      <dgm:spPr/>
      <dgm:t>
        <a:bodyPr/>
        <a:lstStyle/>
        <a:p>
          <a:endParaRPr lang="en-US"/>
        </a:p>
      </dgm:t>
    </dgm:pt>
    <dgm:pt modelId="{E0C4B291-8BFB-46D1-9627-5EFC69F35EEE}">
      <dgm:prSet/>
      <dgm:spPr/>
      <dgm:t>
        <a:bodyPr/>
        <a:lstStyle/>
        <a:p>
          <a:r>
            <a:rPr lang="en-US" dirty="0" smtClean="0"/>
            <a:t>Integrity</a:t>
          </a:r>
          <a:endParaRPr lang="en-US" dirty="0"/>
        </a:p>
      </dgm:t>
    </dgm:pt>
    <dgm:pt modelId="{DF12D8DA-47DA-4245-A85F-555EAD9DC9D5}" type="parTrans" cxnId="{80279BCC-F677-4C33-9A32-5C47B5AE086C}">
      <dgm:prSet/>
      <dgm:spPr/>
      <dgm:t>
        <a:bodyPr/>
        <a:lstStyle/>
        <a:p>
          <a:endParaRPr lang="en-US"/>
        </a:p>
      </dgm:t>
    </dgm:pt>
    <dgm:pt modelId="{B5573117-AFC2-4CE6-860E-604EFB35AFBF}" type="sibTrans" cxnId="{80279BCC-F677-4C33-9A32-5C47B5AE086C}">
      <dgm:prSet/>
      <dgm:spPr/>
      <dgm:t>
        <a:bodyPr/>
        <a:lstStyle/>
        <a:p>
          <a:endParaRPr lang="en-US"/>
        </a:p>
      </dgm:t>
    </dgm:pt>
    <dgm:pt modelId="{23E071E1-9D1A-495C-9E51-A61F1CD8FE96}">
      <dgm:prSet phldrT="[Text]"/>
      <dgm:spPr/>
      <dgm:t>
        <a:bodyPr/>
        <a:lstStyle/>
        <a:p>
          <a:r>
            <a:rPr lang="en-US" dirty="0" smtClean="0"/>
            <a:t>Service Integration</a:t>
          </a:r>
          <a:endParaRPr lang="en-US" dirty="0"/>
        </a:p>
      </dgm:t>
    </dgm:pt>
    <dgm:pt modelId="{ABB818AA-C1AE-4314-A907-93529ECD027F}" type="parTrans" cxnId="{770DD965-EA0A-4572-83A0-0CE0B7F47E24}">
      <dgm:prSet/>
      <dgm:spPr/>
      <dgm:t>
        <a:bodyPr/>
        <a:lstStyle/>
        <a:p>
          <a:endParaRPr lang="en-US"/>
        </a:p>
      </dgm:t>
    </dgm:pt>
    <dgm:pt modelId="{8D133348-4DEF-4BC3-974A-5F72CB9F9E00}" type="sibTrans" cxnId="{770DD965-EA0A-4572-83A0-0CE0B7F47E24}">
      <dgm:prSet/>
      <dgm:spPr/>
      <dgm:t>
        <a:bodyPr/>
        <a:lstStyle/>
        <a:p>
          <a:endParaRPr lang="en-US"/>
        </a:p>
      </dgm:t>
    </dgm:pt>
    <dgm:pt modelId="{E12E3B86-CDD5-48B8-AC37-B33C931F1A5B}">
      <dgm:prSet phldrT="[Text]"/>
      <dgm:spPr/>
      <dgm:t>
        <a:bodyPr/>
        <a:lstStyle/>
        <a:p>
          <a:r>
            <a:rPr lang="en-US" dirty="0" smtClean="0"/>
            <a:t>Broadcasting</a:t>
          </a:r>
          <a:endParaRPr lang="en-US" dirty="0"/>
        </a:p>
      </dgm:t>
    </dgm:pt>
    <dgm:pt modelId="{99699A36-1F1F-4B16-807A-25A0C0DA35B9}" type="parTrans" cxnId="{E8348EE3-EBBE-4C6D-8E38-26D125FA31E1}">
      <dgm:prSet/>
      <dgm:spPr/>
      <dgm:t>
        <a:bodyPr/>
        <a:lstStyle/>
        <a:p>
          <a:endParaRPr lang="en-US"/>
        </a:p>
      </dgm:t>
    </dgm:pt>
    <dgm:pt modelId="{60A6A684-1CAF-479F-9D91-9887635BAEF9}" type="sibTrans" cxnId="{E8348EE3-EBBE-4C6D-8E38-26D125FA31E1}">
      <dgm:prSet/>
      <dgm:spPr/>
      <dgm:t>
        <a:bodyPr/>
        <a:lstStyle/>
        <a:p>
          <a:endParaRPr lang="en-US"/>
        </a:p>
      </dgm:t>
    </dgm:pt>
    <dgm:pt modelId="{FEB09B51-2C70-4888-8F35-B055C7BCC578}">
      <dgm:prSet phldrT="[Text]"/>
      <dgm:spPr/>
      <dgm:t>
        <a:bodyPr/>
        <a:lstStyle/>
        <a:p>
          <a:r>
            <a:rPr lang="en-US" dirty="0" smtClean="0"/>
            <a:t>Content Delivery &amp; Caching</a:t>
          </a:r>
          <a:endParaRPr lang="en-US" dirty="0"/>
        </a:p>
      </dgm:t>
    </dgm:pt>
    <dgm:pt modelId="{B8F0513A-09D8-43EC-B8A7-1A372A70BAA9}" type="parTrans" cxnId="{90DAFB60-539A-4C46-B4D5-A4307D00C43C}">
      <dgm:prSet/>
      <dgm:spPr/>
      <dgm:t>
        <a:bodyPr/>
        <a:lstStyle/>
        <a:p>
          <a:endParaRPr lang="en-US"/>
        </a:p>
      </dgm:t>
    </dgm:pt>
    <dgm:pt modelId="{53B36DEB-ABC9-4D56-ACD8-DAA77DC1ED4A}" type="sibTrans" cxnId="{90DAFB60-539A-4C46-B4D5-A4307D00C43C}">
      <dgm:prSet/>
      <dgm:spPr/>
      <dgm:t>
        <a:bodyPr/>
        <a:lstStyle/>
        <a:p>
          <a:endParaRPr lang="en-US"/>
        </a:p>
      </dgm:t>
    </dgm:pt>
    <dgm:pt modelId="{C846DB94-7AD3-4207-A467-322C9E5FE7CE}">
      <dgm:prSet phldrT="[Text]"/>
      <dgm:spPr/>
      <dgm:t>
        <a:bodyPr/>
        <a:lstStyle/>
        <a:p>
          <a:r>
            <a:rPr lang="en-US" dirty="0" smtClean="0"/>
            <a:t>Gateway Services</a:t>
          </a:r>
          <a:endParaRPr lang="en-US" dirty="0"/>
        </a:p>
      </dgm:t>
    </dgm:pt>
    <dgm:pt modelId="{E346765F-7B9A-47BC-B152-5DC33470825E}" type="parTrans" cxnId="{2480EAC3-01AD-4CC1-8871-D3750182E037}">
      <dgm:prSet/>
      <dgm:spPr/>
      <dgm:t>
        <a:bodyPr/>
        <a:lstStyle/>
        <a:p>
          <a:endParaRPr lang="en-US"/>
        </a:p>
      </dgm:t>
    </dgm:pt>
    <dgm:pt modelId="{3C8915E5-7CB5-4CA3-85BC-D56B3C140C01}" type="sibTrans" cxnId="{2480EAC3-01AD-4CC1-8871-D3750182E037}">
      <dgm:prSet/>
      <dgm:spPr/>
      <dgm:t>
        <a:bodyPr/>
        <a:lstStyle/>
        <a:p>
          <a:endParaRPr lang="en-US"/>
        </a:p>
      </dgm:t>
    </dgm:pt>
    <dgm:pt modelId="{99256450-2D49-4179-932B-4A2E1D565805}">
      <dgm:prSet phldrT="[Text]"/>
      <dgm:spPr/>
      <dgm:t>
        <a:bodyPr/>
        <a:lstStyle/>
        <a:p>
          <a:r>
            <a:rPr lang="en-US" dirty="0" smtClean="0"/>
            <a:t>User Interaction Services</a:t>
          </a:r>
          <a:endParaRPr lang="en-US" dirty="0"/>
        </a:p>
      </dgm:t>
    </dgm:pt>
    <dgm:pt modelId="{4EF3C55F-F94A-4EC7-A937-8340815C63D6}" type="parTrans" cxnId="{5BD828C6-3A76-4048-B99E-21FCF72821D5}">
      <dgm:prSet/>
      <dgm:spPr/>
      <dgm:t>
        <a:bodyPr/>
        <a:lstStyle/>
        <a:p>
          <a:endParaRPr lang="en-US"/>
        </a:p>
      </dgm:t>
    </dgm:pt>
    <dgm:pt modelId="{3C2C67F2-E425-4C61-B0D8-7E4DEFE9F369}" type="sibTrans" cxnId="{5BD828C6-3A76-4048-B99E-21FCF72821D5}">
      <dgm:prSet/>
      <dgm:spPr/>
      <dgm:t>
        <a:bodyPr/>
        <a:lstStyle/>
        <a:p>
          <a:endParaRPr lang="en-US"/>
        </a:p>
      </dgm:t>
    </dgm:pt>
    <dgm:pt modelId="{344C295A-C39B-4DA4-939E-425097F8F938}">
      <dgm:prSet phldrT="[Text]"/>
      <dgm:spPr/>
      <dgm:t>
        <a:bodyPr/>
        <a:lstStyle/>
        <a:p>
          <a:r>
            <a:rPr lang="en-US" dirty="0" smtClean="0"/>
            <a:t>Content Management</a:t>
          </a:r>
          <a:endParaRPr lang="en-US" dirty="0"/>
        </a:p>
      </dgm:t>
    </dgm:pt>
    <dgm:pt modelId="{F9FE2DBD-1C1A-4F4A-A9DB-872BC42733D9}" type="parTrans" cxnId="{67665482-2F92-4A9B-975E-9A0578FFEDDD}">
      <dgm:prSet/>
      <dgm:spPr/>
      <dgm:t>
        <a:bodyPr/>
        <a:lstStyle/>
        <a:p>
          <a:endParaRPr lang="en-US"/>
        </a:p>
      </dgm:t>
    </dgm:pt>
    <dgm:pt modelId="{D69F92D2-3C64-403D-9843-09BBBFBED1AD}" type="sibTrans" cxnId="{67665482-2F92-4A9B-975E-9A0578FFEDDD}">
      <dgm:prSet/>
      <dgm:spPr/>
      <dgm:t>
        <a:bodyPr/>
        <a:lstStyle/>
        <a:p>
          <a:endParaRPr lang="en-US"/>
        </a:p>
      </dgm:t>
    </dgm:pt>
    <dgm:pt modelId="{C1A03A72-21EE-4D5F-939E-FE77F01FFB6C}">
      <dgm:prSet phldrT="[Text]"/>
      <dgm:spPr/>
      <dgm:t>
        <a:bodyPr/>
        <a:lstStyle/>
        <a:p>
          <a:r>
            <a:rPr lang="en-US" dirty="0" smtClean="0"/>
            <a:t>Process Management</a:t>
          </a:r>
          <a:endParaRPr lang="en-US" dirty="0"/>
        </a:p>
      </dgm:t>
    </dgm:pt>
    <dgm:pt modelId="{0BF8A602-7BF6-40E9-9EFE-B853E989A407}" type="parTrans" cxnId="{9F818EBC-D52A-43B6-9ECC-695D40D84C08}">
      <dgm:prSet/>
      <dgm:spPr/>
      <dgm:t>
        <a:bodyPr/>
        <a:lstStyle/>
        <a:p>
          <a:endParaRPr lang="en-US"/>
        </a:p>
      </dgm:t>
    </dgm:pt>
    <dgm:pt modelId="{043C04DE-5550-4D56-839B-D27E3B100DAC}" type="sibTrans" cxnId="{9F818EBC-D52A-43B6-9ECC-695D40D84C08}">
      <dgm:prSet/>
      <dgm:spPr/>
      <dgm:t>
        <a:bodyPr/>
        <a:lstStyle/>
        <a:p>
          <a:endParaRPr lang="en-US"/>
        </a:p>
      </dgm:t>
    </dgm:pt>
    <dgm:pt modelId="{A622F6DF-4B98-43A4-BF72-55ACDD37E0A7}">
      <dgm:prSet phldrT="[Text]"/>
      <dgm:spPr/>
      <dgm:t>
        <a:bodyPr/>
        <a:lstStyle/>
        <a:p>
          <a:r>
            <a:rPr lang="en-US" dirty="0" smtClean="0"/>
            <a:t>Business Rule Management</a:t>
          </a:r>
          <a:endParaRPr lang="en-US" dirty="0"/>
        </a:p>
      </dgm:t>
    </dgm:pt>
    <dgm:pt modelId="{27F97319-A0ED-449D-AA3F-08393E206E51}" type="parTrans" cxnId="{1BD1C593-3506-4B48-9A53-2259AFDF80E7}">
      <dgm:prSet/>
      <dgm:spPr/>
      <dgm:t>
        <a:bodyPr/>
        <a:lstStyle/>
        <a:p>
          <a:endParaRPr lang="en-US"/>
        </a:p>
      </dgm:t>
    </dgm:pt>
    <dgm:pt modelId="{FD033D68-2E12-4481-B928-B9EC48DA4B9D}" type="sibTrans" cxnId="{1BD1C593-3506-4B48-9A53-2259AFDF80E7}">
      <dgm:prSet/>
      <dgm:spPr/>
      <dgm:t>
        <a:bodyPr/>
        <a:lstStyle/>
        <a:p>
          <a:endParaRPr lang="en-US"/>
        </a:p>
      </dgm:t>
    </dgm:pt>
    <dgm:pt modelId="{63F7E4A0-DA02-410D-BB04-76461851B51C}">
      <dgm:prSet phldrT="[Text]"/>
      <dgm:spPr/>
      <dgm:t>
        <a:bodyPr/>
        <a:lstStyle/>
        <a:p>
          <a:r>
            <a:rPr lang="en-US" dirty="0" smtClean="0"/>
            <a:t>Business Process Management</a:t>
          </a:r>
          <a:endParaRPr lang="en-US" dirty="0"/>
        </a:p>
      </dgm:t>
    </dgm:pt>
    <dgm:pt modelId="{9B303A57-1615-4792-87BD-C60440C12499}" type="parTrans" cxnId="{8FEB23BD-EEB4-4723-86C9-EE3DC211FC92}">
      <dgm:prSet/>
      <dgm:spPr/>
      <dgm:t>
        <a:bodyPr/>
        <a:lstStyle/>
        <a:p>
          <a:endParaRPr lang="en-US"/>
        </a:p>
      </dgm:t>
    </dgm:pt>
    <dgm:pt modelId="{DBB1ACFB-0FD2-403D-992C-31D8EB58DB10}" type="sibTrans" cxnId="{8FEB23BD-EEB4-4723-86C9-EE3DC211FC92}">
      <dgm:prSet/>
      <dgm:spPr/>
      <dgm:t>
        <a:bodyPr/>
        <a:lstStyle/>
        <a:p>
          <a:endParaRPr lang="en-US"/>
        </a:p>
      </dgm:t>
    </dgm:pt>
    <dgm:pt modelId="{5A68D205-235D-45D4-946A-02E26D785F05}">
      <dgm:prSet/>
      <dgm:spPr/>
      <dgm:t>
        <a:bodyPr/>
        <a:lstStyle/>
        <a:p>
          <a:r>
            <a:rPr lang="en-US" dirty="0" smtClean="0"/>
            <a:t>Service Build</a:t>
          </a:r>
          <a:endParaRPr lang="en-US" dirty="0"/>
        </a:p>
      </dgm:t>
    </dgm:pt>
    <dgm:pt modelId="{7198AE9E-B613-4787-81AE-EBD9789A0FDE}" type="parTrans" cxnId="{C68FFCEC-26A1-4FC6-A1B7-698C564D25A2}">
      <dgm:prSet/>
      <dgm:spPr/>
      <dgm:t>
        <a:bodyPr/>
        <a:lstStyle/>
        <a:p>
          <a:endParaRPr lang="en-US"/>
        </a:p>
      </dgm:t>
    </dgm:pt>
    <dgm:pt modelId="{173B5B21-F89E-4069-81FE-629C3F008F14}" type="sibTrans" cxnId="{C68FFCEC-26A1-4FC6-A1B7-698C564D25A2}">
      <dgm:prSet/>
      <dgm:spPr/>
      <dgm:t>
        <a:bodyPr/>
        <a:lstStyle/>
        <a:p>
          <a:endParaRPr lang="en-US"/>
        </a:p>
      </dgm:t>
    </dgm:pt>
    <dgm:pt modelId="{B3E0B2AE-9109-4939-8E56-6EE4CB8CABE8}">
      <dgm:prSet>
        <dgm:style>
          <a:lnRef idx="1">
            <a:schemeClr val="accent4"/>
          </a:lnRef>
          <a:fillRef idx="2">
            <a:schemeClr val="accent4"/>
          </a:fillRef>
          <a:effectRef idx="1">
            <a:schemeClr val="accent4"/>
          </a:effectRef>
          <a:fontRef idx="minor">
            <a:schemeClr val="dk1"/>
          </a:fontRef>
        </dgm:style>
      </dgm:prSet>
      <dgm:spPr/>
      <dgm:t>
        <a:bodyPr/>
        <a:lstStyle/>
        <a:p>
          <a:r>
            <a:rPr lang="en-US" dirty="0" smtClean="0"/>
            <a:t>Technologies</a:t>
          </a:r>
          <a:endParaRPr lang="en-US" dirty="0"/>
        </a:p>
      </dgm:t>
    </dgm:pt>
    <dgm:pt modelId="{B0C85BE0-83CE-4F68-837C-4DE9F00FE51E}" type="parTrans" cxnId="{7A996572-4FEF-4BB3-A1EA-E1EE91781A86}">
      <dgm:prSet/>
      <dgm:spPr/>
      <dgm:t>
        <a:bodyPr/>
        <a:lstStyle/>
        <a:p>
          <a:endParaRPr lang="en-US"/>
        </a:p>
      </dgm:t>
    </dgm:pt>
    <dgm:pt modelId="{7EE5973F-19C8-4F7A-AF32-1B5A3E88C870}" type="sibTrans" cxnId="{7A996572-4FEF-4BB3-A1EA-E1EE91781A86}">
      <dgm:prSet/>
      <dgm:spPr/>
      <dgm:t>
        <a:bodyPr/>
        <a:lstStyle/>
        <a:p>
          <a:endParaRPr lang="en-US"/>
        </a:p>
      </dgm:t>
    </dgm:pt>
    <dgm:pt modelId="{95B5117A-1ADF-4B32-B6A7-56A49F90392A}">
      <dgm:prSet/>
      <dgm:spPr/>
      <dgm:t>
        <a:bodyPr/>
        <a:lstStyle/>
        <a:p>
          <a:r>
            <a:rPr lang="en-US" dirty="0" smtClean="0"/>
            <a:t>AI ML Model</a:t>
          </a:r>
          <a:endParaRPr lang="en-US" dirty="0"/>
        </a:p>
      </dgm:t>
    </dgm:pt>
    <dgm:pt modelId="{995B8BA7-CA7F-49A7-BCEC-28CC30CE79BD}" type="parTrans" cxnId="{613C8DAB-EA2B-4107-A3D6-71A06B91E0DF}">
      <dgm:prSet/>
      <dgm:spPr/>
      <dgm:t>
        <a:bodyPr/>
        <a:lstStyle/>
        <a:p>
          <a:endParaRPr lang="en-US"/>
        </a:p>
      </dgm:t>
    </dgm:pt>
    <dgm:pt modelId="{C182A036-187A-4F99-BF5B-ED84A44381F4}" type="sibTrans" cxnId="{613C8DAB-EA2B-4107-A3D6-71A06B91E0DF}">
      <dgm:prSet/>
      <dgm:spPr/>
      <dgm:t>
        <a:bodyPr/>
        <a:lstStyle/>
        <a:p>
          <a:endParaRPr lang="en-US"/>
        </a:p>
      </dgm:t>
    </dgm:pt>
    <dgm:pt modelId="{162C25D3-4858-4D70-80F9-CE0E584FF0EB}">
      <dgm:prSet/>
      <dgm:spPr/>
      <dgm:t>
        <a:bodyPr/>
        <a:lstStyle/>
        <a:p>
          <a:r>
            <a:rPr lang="en-US" dirty="0" smtClean="0"/>
            <a:t>Deep Learning</a:t>
          </a:r>
          <a:endParaRPr lang="en-US" dirty="0"/>
        </a:p>
      </dgm:t>
    </dgm:pt>
    <dgm:pt modelId="{3CE5F576-FE7C-4D66-B816-35A15FF69586}" type="parTrans" cxnId="{5CC7547E-B636-4F48-BE07-C4ECDCE32EE3}">
      <dgm:prSet/>
      <dgm:spPr/>
      <dgm:t>
        <a:bodyPr/>
        <a:lstStyle/>
        <a:p>
          <a:endParaRPr lang="en-US"/>
        </a:p>
      </dgm:t>
    </dgm:pt>
    <dgm:pt modelId="{D60C5E54-AC88-458C-9E3A-6DDBC603D4E7}" type="sibTrans" cxnId="{5CC7547E-B636-4F48-BE07-C4ECDCE32EE3}">
      <dgm:prSet/>
      <dgm:spPr/>
      <dgm:t>
        <a:bodyPr/>
        <a:lstStyle/>
        <a:p>
          <a:endParaRPr lang="en-US"/>
        </a:p>
      </dgm:t>
    </dgm:pt>
    <dgm:pt modelId="{2E1EB53A-1E81-41B8-9B9B-A6D0AF25C737}">
      <dgm:prSet/>
      <dgm:spPr/>
      <dgm:t>
        <a:bodyPr/>
        <a:lstStyle/>
        <a:p>
          <a:r>
            <a:rPr lang="en-US" dirty="0" smtClean="0"/>
            <a:t>Natural Language Processing</a:t>
          </a:r>
          <a:endParaRPr lang="en-US" dirty="0"/>
        </a:p>
      </dgm:t>
    </dgm:pt>
    <dgm:pt modelId="{47C88A19-FF9D-4AC3-9018-4E1B99DFB2DA}" type="parTrans" cxnId="{95E5969E-0C8E-4B61-9B5E-B4B77AB4744A}">
      <dgm:prSet/>
      <dgm:spPr/>
      <dgm:t>
        <a:bodyPr/>
        <a:lstStyle/>
        <a:p>
          <a:endParaRPr lang="en-US"/>
        </a:p>
      </dgm:t>
    </dgm:pt>
    <dgm:pt modelId="{95208579-1A38-4851-9E41-60BE4F2346C7}" type="sibTrans" cxnId="{95E5969E-0C8E-4B61-9B5E-B4B77AB4744A}">
      <dgm:prSet/>
      <dgm:spPr/>
      <dgm:t>
        <a:bodyPr/>
        <a:lstStyle/>
        <a:p>
          <a:endParaRPr lang="en-US"/>
        </a:p>
      </dgm:t>
    </dgm:pt>
    <dgm:pt modelId="{E109C54C-883A-4EF6-B219-E62F1BC0DB75}">
      <dgm:prSet/>
      <dgm:spPr/>
      <dgm:t>
        <a:bodyPr/>
        <a:lstStyle/>
        <a:p>
          <a:r>
            <a:rPr lang="en-US" dirty="0" smtClean="0"/>
            <a:t>Analytical Data Processing</a:t>
          </a:r>
          <a:endParaRPr lang="en-US" dirty="0"/>
        </a:p>
      </dgm:t>
    </dgm:pt>
    <dgm:pt modelId="{37EB9443-C69E-4362-B21C-D2898B990DCE}" type="parTrans" cxnId="{5493391B-ECD9-4C48-972E-6B1B9757BB94}">
      <dgm:prSet/>
      <dgm:spPr/>
      <dgm:t>
        <a:bodyPr/>
        <a:lstStyle/>
        <a:p>
          <a:endParaRPr lang="en-US"/>
        </a:p>
      </dgm:t>
    </dgm:pt>
    <dgm:pt modelId="{7B0D4E7F-0071-4B38-A239-4E6A0650CAAE}" type="sibTrans" cxnId="{5493391B-ECD9-4C48-972E-6B1B9757BB94}">
      <dgm:prSet/>
      <dgm:spPr/>
      <dgm:t>
        <a:bodyPr/>
        <a:lstStyle/>
        <a:p>
          <a:endParaRPr lang="en-US"/>
        </a:p>
      </dgm:t>
    </dgm:pt>
    <dgm:pt modelId="{0C40C45F-A781-40CD-84DD-BF9C9460AA26}">
      <dgm:prSet/>
      <dgm:spPr/>
      <dgm:t>
        <a:bodyPr/>
        <a:lstStyle/>
        <a:p>
          <a:r>
            <a:rPr lang="en-US" dirty="0" smtClean="0"/>
            <a:t>Master Data Management</a:t>
          </a:r>
          <a:endParaRPr lang="en-US" dirty="0"/>
        </a:p>
      </dgm:t>
    </dgm:pt>
    <dgm:pt modelId="{70E6C84D-D075-48CB-83A7-8DE7DD435D0D}" type="parTrans" cxnId="{DD8CC886-D6CE-4F6A-8574-A25DFAA20EEB}">
      <dgm:prSet/>
      <dgm:spPr/>
      <dgm:t>
        <a:bodyPr/>
        <a:lstStyle/>
        <a:p>
          <a:endParaRPr lang="en-US"/>
        </a:p>
      </dgm:t>
    </dgm:pt>
    <dgm:pt modelId="{BE0991A6-C4C7-42A1-ACF2-9394E4F2435F}" type="sibTrans" cxnId="{DD8CC886-D6CE-4F6A-8574-A25DFAA20EEB}">
      <dgm:prSet/>
      <dgm:spPr/>
      <dgm:t>
        <a:bodyPr/>
        <a:lstStyle/>
        <a:p>
          <a:endParaRPr lang="en-US"/>
        </a:p>
      </dgm:t>
    </dgm:pt>
    <dgm:pt modelId="{289CB378-7165-467D-AFD1-2CDE7D1E9E90}">
      <dgm:prSet/>
      <dgm:spPr/>
      <dgm:t>
        <a:bodyPr/>
        <a:lstStyle/>
        <a:p>
          <a:r>
            <a:rPr lang="en-US" dirty="0" smtClean="0"/>
            <a:t>Artificial Intelligence</a:t>
          </a:r>
          <a:endParaRPr lang="en-US" dirty="0"/>
        </a:p>
      </dgm:t>
    </dgm:pt>
    <dgm:pt modelId="{63A2F841-5A4C-4226-9D48-D539D2F64E94}" type="parTrans" cxnId="{CFDAD0FC-F89B-4915-A483-358754150BDB}">
      <dgm:prSet/>
      <dgm:spPr/>
      <dgm:t>
        <a:bodyPr/>
        <a:lstStyle/>
        <a:p>
          <a:endParaRPr lang="en-US"/>
        </a:p>
      </dgm:t>
    </dgm:pt>
    <dgm:pt modelId="{089A52AD-02EE-4F5D-973B-DC749E638CC6}" type="sibTrans" cxnId="{CFDAD0FC-F89B-4915-A483-358754150BDB}">
      <dgm:prSet/>
      <dgm:spPr/>
      <dgm:t>
        <a:bodyPr/>
        <a:lstStyle/>
        <a:p>
          <a:endParaRPr lang="en-US"/>
        </a:p>
      </dgm:t>
    </dgm:pt>
    <dgm:pt modelId="{0B0FE30A-A248-4032-8DEA-F8F9570D343F}">
      <dgm:prSet/>
      <dgm:spPr/>
      <dgm:t>
        <a:bodyPr/>
        <a:lstStyle/>
        <a:p>
          <a:r>
            <a:rPr lang="en-US" dirty="0" smtClean="0"/>
            <a:t>CI/CD/CT Automation </a:t>
          </a:r>
          <a:endParaRPr lang="en-US" dirty="0"/>
        </a:p>
      </dgm:t>
    </dgm:pt>
    <dgm:pt modelId="{5E48B7E4-064E-4813-A64E-DBA8AF9F6973}" type="parTrans" cxnId="{99459A29-626C-4A42-82C8-3C5287152DAF}">
      <dgm:prSet/>
      <dgm:spPr/>
      <dgm:t>
        <a:bodyPr/>
        <a:lstStyle/>
        <a:p>
          <a:endParaRPr lang="en-US"/>
        </a:p>
      </dgm:t>
    </dgm:pt>
    <dgm:pt modelId="{E8A83C7C-CFEB-4970-9759-EDD32D277F43}" type="sibTrans" cxnId="{99459A29-626C-4A42-82C8-3C5287152DAF}">
      <dgm:prSet/>
      <dgm:spPr/>
      <dgm:t>
        <a:bodyPr/>
        <a:lstStyle/>
        <a:p>
          <a:endParaRPr lang="en-US"/>
        </a:p>
      </dgm:t>
    </dgm:pt>
    <dgm:pt modelId="{6DFCC098-4B7D-4AED-9CC6-7F53408EB992}">
      <dgm:prSet/>
      <dgm:spPr/>
      <dgm:t>
        <a:bodyPr/>
        <a:lstStyle/>
        <a:p>
          <a:r>
            <a:rPr lang="en-US" dirty="0" smtClean="0"/>
            <a:t>Monitoring Services</a:t>
          </a:r>
          <a:endParaRPr lang="en-US" dirty="0"/>
        </a:p>
      </dgm:t>
    </dgm:pt>
    <dgm:pt modelId="{B408DCB5-81E5-4F25-95D9-BF929A4907D9}" type="parTrans" cxnId="{65BFBA3E-146A-4F1B-8C52-52085813A76B}">
      <dgm:prSet/>
      <dgm:spPr/>
      <dgm:t>
        <a:bodyPr/>
        <a:lstStyle/>
        <a:p>
          <a:endParaRPr lang="en-US"/>
        </a:p>
      </dgm:t>
    </dgm:pt>
    <dgm:pt modelId="{673A47C8-B1E9-4187-9EDD-AEF65C0BA60F}" type="sibTrans" cxnId="{65BFBA3E-146A-4F1B-8C52-52085813A76B}">
      <dgm:prSet/>
      <dgm:spPr/>
      <dgm:t>
        <a:bodyPr/>
        <a:lstStyle/>
        <a:p>
          <a:endParaRPr lang="en-US"/>
        </a:p>
      </dgm:t>
    </dgm:pt>
    <dgm:pt modelId="{8E5FD221-A9F0-4D20-AF7B-D222489795EB}">
      <dgm:prSet/>
      <dgm:spPr/>
      <dgm:t>
        <a:bodyPr/>
        <a:lstStyle/>
        <a:p>
          <a:r>
            <a:rPr lang="en-US" dirty="0" smtClean="0"/>
            <a:t>Systems Management</a:t>
          </a:r>
          <a:endParaRPr lang="en-US" dirty="0"/>
        </a:p>
      </dgm:t>
    </dgm:pt>
    <dgm:pt modelId="{CAE5FAED-D4DF-47C5-86BB-87237F75ACB2}" type="parTrans" cxnId="{F03FF4AD-E827-4ED9-B570-F68A8BF16BF1}">
      <dgm:prSet/>
      <dgm:spPr/>
      <dgm:t>
        <a:bodyPr/>
        <a:lstStyle/>
        <a:p>
          <a:endParaRPr lang="en-US"/>
        </a:p>
      </dgm:t>
    </dgm:pt>
    <dgm:pt modelId="{2D59E2FB-2590-47A8-87F1-3A5EC071561E}" type="sibTrans" cxnId="{F03FF4AD-E827-4ED9-B570-F68A8BF16BF1}">
      <dgm:prSet/>
      <dgm:spPr/>
      <dgm:t>
        <a:bodyPr/>
        <a:lstStyle/>
        <a:p>
          <a:endParaRPr lang="en-US"/>
        </a:p>
      </dgm:t>
    </dgm:pt>
    <dgm:pt modelId="{3CF80DD9-A61F-4A3A-86D2-F2B9CBA43D35}">
      <dgm:prSet/>
      <dgm:spPr/>
      <dgm:t>
        <a:bodyPr/>
        <a:lstStyle/>
        <a:p>
          <a:r>
            <a:rPr lang="en-US" dirty="0" smtClean="0"/>
            <a:t>Event Collection and Event Tracking</a:t>
          </a:r>
          <a:endParaRPr lang="en-US" dirty="0"/>
        </a:p>
      </dgm:t>
    </dgm:pt>
    <dgm:pt modelId="{08892F33-354D-46C1-B6CD-9564E326DF68}" type="parTrans" cxnId="{BCB43963-B6D1-4EB5-991B-59C2CFA57DF8}">
      <dgm:prSet/>
      <dgm:spPr/>
      <dgm:t>
        <a:bodyPr/>
        <a:lstStyle/>
        <a:p>
          <a:endParaRPr lang="en-US"/>
        </a:p>
      </dgm:t>
    </dgm:pt>
    <dgm:pt modelId="{F6327E9D-0D92-4DF4-9415-757A4A25DDB8}" type="sibTrans" cxnId="{BCB43963-B6D1-4EB5-991B-59C2CFA57DF8}">
      <dgm:prSet/>
      <dgm:spPr/>
      <dgm:t>
        <a:bodyPr/>
        <a:lstStyle/>
        <a:p>
          <a:endParaRPr lang="en-US"/>
        </a:p>
      </dgm:t>
    </dgm:pt>
    <dgm:pt modelId="{00F6C5B3-F5A6-48D4-AFEB-AFD93F869F2A}">
      <dgm:prSet/>
      <dgm:spPr/>
      <dgm:t>
        <a:bodyPr/>
        <a:lstStyle/>
        <a:p>
          <a:r>
            <a:rPr lang="en-US" dirty="0" smtClean="0"/>
            <a:t>Security</a:t>
          </a:r>
          <a:endParaRPr lang="en-US" dirty="0"/>
        </a:p>
      </dgm:t>
    </dgm:pt>
    <dgm:pt modelId="{1DE23CD8-4546-403E-9624-E16664201171}" type="parTrans" cxnId="{916A5279-C032-416B-8A83-9E1B54250A90}">
      <dgm:prSet/>
      <dgm:spPr/>
      <dgm:t>
        <a:bodyPr/>
        <a:lstStyle/>
        <a:p>
          <a:endParaRPr lang="en-US"/>
        </a:p>
      </dgm:t>
    </dgm:pt>
    <dgm:pt modelId="{2905CBBC-4572-4FF4-98FF-B870EBB6FCEC}" type="sibTrans" cxnId="{916A5279-C032-416B-8A83-9E1B54250A90}">
      <dgm:prSet/>
      <dgm:spPr/>
      <dgm:t>
        <a:bodyPr/>
        <a:lstStyle/>
        <a:p>
          <a:endParaRPr lang="en-US"/>
        </a:p>
      </dgm:t>
    </dgm:pt>
    <dgm:pt modelId="{C6A9697C-6C94-4E99-B8FB-742B962B6DA4}">
      <dgm:prSet/>
      <dgm:spPr/>
      <dgm:t>
        <a:bodyPr/>
        <a:lstStyle/>
        <a:p>
          <a:r>
            <a:rPr lang="en-US" dirty="0" smtClean="0"/>
            <a:t>Robotics</a:t>
          </a:r>
          <a:endParaRPr lang="en-US" dirty="0"/>
        </a:p>
      </dgm:t>
    </dgm:pt>
    <dgm:pt modelId="{19AD33B2-3365-485A-BC73-A5D0DC077782}" type="parTrans" cxnId="{534496EC-4465-420B-BD9E-671ACE13E4F7}">
      <dgm:prSet/>
      <dgm:spPr/>
      <dgm:t>
        <a:bodyPr/>
        <a:lstStyle/>
        <a:p>
          <a:endParaRPr lang="en-US"/>
        </a:p>
      </dgm:t>
    </dgm:pt>
    <dgm:pt modelId="{BF7B90B2-54C1-4864-96A9-D065FC76DAD2}" type="sibTrans" cxnId="{534496EC-4465-420B-BD9E-671ACE13E4F7}">
      <dgm:prSet/>
      <dgm:spPr/>
      <dgm:t>
        <a:bodyPr/>
        <a:lstStyle/>
        <a:p>
          <a:endParaRPr lang="en-US"/>
        </a:p>
      </dgm:t>
    </dgm:pt>
    <dgm:pt modelId="{4E39F58C-6B32-4C89-8701-A513BD721C3E}">
      <dgm:prSet/>
      <dgm:spPr/>
      <dgm:t>
        <a:bodyPr/>
        <a:lstStyle/>
        <a:p>
          <a:r>
            <a:rPr lang="en-US" dirty="0" smtClean="0"/>
            <a:t>Software Engineering</a:t>
          </a:r>
          <a:endParaRPr lang="en-US" dirty="0"/>
        </a:p>
      </dgm:t>
    </dgm:pt>
    <dgm:pt modelId="{E3BE67AB-67FC-4F5C-917E-30F79C2B3C9B}" type="parTrans" cxnId="{993114E7-C1C1-4293-8313-731D56EB54F1}">
      <dgm:prSet/>
      <dgm:spPr/>
      <dgm:t>
        <a:bodyPr/>
        <a:lstStyle/>
        <a:p>
          <a:endParaRPr lang="en-US"/>
        </a:p>
      </dgm:t>
    </dgm:pt>
    <dgm:pt modelId="{0A3219D4-6E18-4683-83C3-A802E95B6BC0}" type="sibTrans" cxnId="{993114E7-C1C1-4293-8313-731D56EB54F1}">
      <dgm:prSet/>
      <dgm:spPr/>
      <dgm:t>
        <a:bodyPr/>
        <a:lstStyle/>
        <a:p>
          <a:endParaRPr lang="en-US"/>
        </a:p>
      </dgm:t>
    </dgm:pt>
    <dgm:pt modelId="{0597E0AB-8BA0-464C-BF96-C184B64C1A5D}">
      <dgm:prSet/>
      <dgm:spPr/>
      <dgm:t>
        <a:bodyPr/>
        <a:lstStyle/>
        <a:p>
          <a:r>
            <a:rPr lang="en-US" dirty="0" smtClean="0"/>
            <a:t>Collaboration Management</a:t>
          </a:r>
          <a:endParaRPr lang="en-US" dirty="0"/>
        </a:p>
      </dgm:t>
    </dgm:pt>
    <dgm:pt modelId="{62B7E173-820B-4FB4-A626-15E0502185E7}" type="parTrans" cxnId="{C12F26C9-9CF1-4B54-B89B-7067DB0B1FCF}">
      <dgm:prSet/>
      <dgm:spPr/>
      <dgm:t>
        <a:bodyPr/>
        <a:lstStyle/>
        <a:p>
          <a:endParaRPr lang="en-US"/>
        </a:p>
      </dgm:t>
    </dgm:pt>
    <dgm:pt modelId="{1FDA104D-D393-465C-8BB0-482CB46F8240}" type="sibTrans" cxnId="{C12F26C9-9CF1-4B54-B89B-7067DB0B1FCF}">
      <dgm:prSet/>
      <dgm:spPr/>
      <dgm:t>
        <a:bodyPr/>
        <a:lstStyle/>
        <a:p>
          <a:endParaRPr lang="en-US"/>
        </a:p>
      </dgm:t>
    </dgm:pt>
    <dgm:pt modelId="{DDE5A3EC-9B4D-4831-888A-AB5875257F3D}">
      <dgm:prSet/>
      <dgm:spPr/>
      <dgm:t>
        <a:bodyPr/>
        <a:lstStyle/>
        <a:p>
          <a:r>
            <a:rPr lang="en-US" dirty="0" smtClean="0"/>
            <a:t>Configuration Management</a:t>
          </a:r>
          <a:endParaRPr lang="en-US" dirty="0"/>
        </a:p>
      </dgm:t>
    </dgm:pt>
    <dgm:pt modelId="{91445A07-4631-457E-A002-8F5BDECFD5AF}" type="parTrans" cxnId="{60E87C18-0043-46E3-9895-3BA799CEA03B}">
      <dgm:prSet/>
      <dgm:spPr/>
      <dgm:t>
        <a:bodyPr/>
        <a:lstStyle/>
        <a:p>
          <a:endParaRPr lang="en-US"/>
        </a:p>
      </dgm:t>
    </dgm:pt>
    <dgm:pt modelId="{E660A5B4-35BF-47A6-963B-511C29F149B1}" type="sibTrans" cxnId="{60E87C18-0043-46E3-9895-3BA799CEA03B}">
      <dgm:prSet/>
      <dgm:spPr/>
      <dgm:t>
        <a:bodyPr/>
        <a:lstStyle/>
        <a:p>
          <a:endParaRPr lang="en-US"/>
        </a:p>
      </dgm:t>
    </dgm:pt>
    <dgm:pt modelId="{8E329C37-26CF-4413-A18A-691BCA53CB9A}">
      <dgm:prSet/>
      <dgm:spPr/>
      <dgm:t>
        <a:bodyPr/>
        <a:lstStyle/>
        <a:p>
          <a:r>
            <a:rPr lang="en-US" dirty="0" smtClean="0"/>
            <a:t>Testing</a:t>
          </a:r>
          <a:endParaRPr lang="en-US" dirty="0"/>
        </a:p>
      </dgm:t>
    </dgm:pt>
    <dgm:pt modelId="{67DF2D53-D21F-4B06-A8C2-89FEFB68B282}" type="parTrans" cxnId="{5A54F252-42C5-469B-BDB1-715B37F7469F}">
      <dgm:prSet/>
      <dgm:spPr/>
      <dgm:t>
        <a:bodyPr/>
        <a:lstStyle/>
        <a:p>
          <a:endParaRPr lang="en-US"/>
        </a:p>
      </dgm:t>
    </dgm:pt>
    <dgm:pt modelId="{43B08B64-B9FE-46A9-B4C6-2FB9B4466F11}" type="sibTrans" cxnId="{5A54F252-42C5-469B-BDB1-715B37F7469F}">
      <dgm:prSet/>
      <dgm:spPr/>
      <dgm:t>
        <a:bodyPr/>
        <a:lstStyle/>
        <a:p>
          <a:endParaRPr lang="en-US"/>
        </a:p>
      </dgm:t>
    </dgm:pt>
    <dgm:pt modelId="{199FF252-15F1-4C21-AB3C-7E429EB73EEA}">
      <dgm:prSet/>
      <dgm:spPr/>
      <dgm:t>
        <a:bodyPr/>
        <a:lstStyle/>
        <a:p>
          <a:r>
            <a:rPr lang="en-US" dirty="0" smtClean="0"/>
            <a:t>Information Storage</a:t>
          </a:r>
          <a:endParaRPr lang="en-US" dirty="0"/>
        </a:p>
      </dgm:t>
    </dgm:pt>
    <dgm:pt modelId="{67D25493-4409-4B27-A3A6-AB93E9A9E2F4}" type="parTrans" cxnId="{A57F7AB4-8186-4937-A1AD-8A2E4AC3AF55}">
      <dgm:prSet/>
      <dgm:spPr/>
      <dgm:t>
        <a:bodyPr/>
        <a:lstStyle/>
        <a:p>
          <a:endParaRPr lang="en-US"/>
        </a:p>
      </dgm:t>
    </dgm:pt>
    <dgm:pt modelId="{3D4E71D7-69A5-43B8-98F9-7CE9B7E5A7C6}" type="sibTrans" cxnId="{A57F7AB4-8186-4937-A1AD-8A2E4AC3AF55}">
      <dgm:prSet/>
      <dgm:spPr/>
      <dgm:t>
        <a:bodyPr/>
        <a:lstStyle/>
        <a:p>
          <a:endParaRPr lang="en-US"/>
        </a:p>
      </dgm:t>
    </dgm:pt>
    <dgm:pt modelId="{1AA0A84E-EFDD-4FB8-80B2-9FBF7236B378}">
      <dgm:prSet/>
      <dgm:spPr/>
      <dgm:t>
        <a:bodyPr/>
        <a:lstStyle/>
        <a:p>
          <a:r>
            <a:rPr lang="en-US" dirty="0" smtClean="0"/>
            <a:t>Platforms</a:t>
          </a:r>
          <a:endParaRPr lang="en-US" dirty="0"/>
        </a:p>
      </dgm:t>
    </dgm:pt>
    <dgm:pt modelId="{1D7D9E57-754B-4851-BBEF-406D6559805A}" type="parTrans" cxnId="{429337B0-2F77-4179-BF05-E325E452C003}">
      <dgm:prSet/>
      <dgm:spPr/>
      <dgm:t>
        <a:bodyPr/>
        <a:lstStyle/>
        <a:p>
          <a:endParaRPr lang="en-US"/>
        </a:p>
      </dgm:t>
    </dgm:pt>
    <dgm:pt modelId="{ACD7E933-A0B0-4ECD-9842-2706DBAA6659}" type="sibTrans" cxnId="{429337B0-2F77-4179-BF05-E325E452C003}">
      <dgm:prSet/>
      <dgm:spPr/>
      <dgm:t>
        <a:bodyPr/>
        <a:lstStyle/>
        <a:p>
          <a:endParaRPr lang="en-US"/>
        </a:p>
      </dgm:t>
    </dgm:pt>
    <dgm:pt modelId="{8E34A8FD-6139-406F-A1BB-AC7D53568B87}">
      <dgm:prSet/>
      <dgm:spPr/>
      <dgm:t>
        <a:bodyPr/>
        <a:lstStyle/>
        <a:p>
          <a:r>
            <a:rPr lang="en-US" dirty="0" smtClean="0"/>
            <a:t>Desktop Services</a:t>
          </a:r>
          <a:endParaRPr lang="en-US" dirty="0"/>
        </a:p>
      </dgm:t>
    </dgm:pt>
    <dgm:pt modelId="{A3166098-49E9-48DE-A1CF-ED24D625AB08}" type="parTrans" cxnId="{FD59395B-3E7D-475B-936C-B6778C6FAB51}">
      <dgm:prSet/>
      <dgm:spPr/>
      <dgm:t>
        <a:bodyPr/>
        <a:lstStyle/>
        <a:p>
          <a:endParaRPr lang="en-US"/>
        </a:p>
      </dgm:t>
    </dgm:pt>
    <dgm:pt modelId="{F44C00F6-16A8-4520-B0CD-B34E77C943AA}" type="sibTrans" cxnId="{FD59395B-3E7D-475B-936C-B6778C6FAB51}">
      <dgm:prSet/>
      <dgm:spPr/>
      <dgm:t>
        <a:bodyPr/>
        <a:lstStyle/>
        <a:p>
          <a:endParaRPr lang="en-US"/>
        </a:p>
      </dgm:t>
    </dgm:pt>
    <dgm:pt modelId="{5EEEECA4-E708-4ACA-9F5B-AFD6658D34A8}">
      <dgm:prSet/>
      <dgm:spPr/>
      <dgm:t>
        <a:bodyPr/>
        <a:lstStyle/>
        <a:p>
          <a:r>
            <a:rPr lang="en-US" dirty="0" smtClean="0"/>
            <a:t>Network Devices &amp;  Services</a:t>
          </a:r>
          <a:endParaRPr lang="en-US" dirty="0"/>
        </a:p>
      </dgm:t>
    </dgm:pt>
    <dgm:pt modelId="{184A9924-D793-416A-8806-34D3AB4A850E}" type="parTrans" cxnId="{5313C09F-A398-479A-A087-E74ABB5CF39F}">
      <dgm:prSet/>
      <dgm:spPr/>
      <dgm:t>
        <a:bodyPr/>
        <a:lstStyle/>
        <a:p>
          <a:endParaRPr lang="en-US"/>
        </a:p>
      </dgm:t>
    </dgm:pt>
    <dgm:pt modelId="{7394DB6D-1DF4-4A04-BD31-F66FD3435044}" type="sibTrans" cxnId="{5313C09F-A398-479A-A087-E74ABB5CF39F}">
      <dgm:prSet/>
      <dgm:spPr/>
      <dgm:t>
        <a:bodyPr/>
        <a:lstStyle/>
        <a:p>
          <a:endParaRPr lang="en-US"/>
        </a:p>
      </dgm:t>
    </dgm:pt>
    <dgm:pt modelId="{91FC95F9-63DE-4A2D-91F8-B20918281FDA}">
      <dgm:prSet/>
      <dgm:spPr/>
      <dgm:t>
        <a:bodyPr/>
        <a:lstStyle/>
        <a:p>
          <a:r>
            <a:rPr lang="en-US" dirty="0" smtClean="0"/>
            <a:t>Office Services</a:t>
          </a:r>
          <a:endParaRPr lang="en-US" dirty="0"/>
        </a:p>
      </dgm:t>
    </dgm:pt>
    <dgm:pt modelId="{10281EF3-08AF-43FF-B523-287DD1D2B6F3}" type="parTrans" cxnId="{3D88AFEA-6FCF-440B-9C47-5782FA243D1D}">
      <dgm:prSet/>
      <dgm:spPr/>
      <dgm:t>
        <a:bodyPr/>
        <a:lstStyle/>
        <a:p>
          <a:endParaRPr lang="en-US"/>
        </a:p>
      </dgm:t>
    </dgm:pt>
    <dgm:pt modelId="{BC18EBAD-39E7-4F4E-AAE9-88B10F68A9AB}" type="sibTrans" cxnId="{3D88AFEA-6FCF-440B-9C47-5782FA243D1D}">
      <dgm:prSet/>
      <dgm:spPr/>
      <dgm:t>
        <a:bodyPr/>
        <a:lstStyle/>
        <a:p>
          <a:endParaRPr lang="en-US"/>
        </a:p>
      </dgm:t>
    </dgm:pt>
    <dgm:pt modelId="{05075FC5-39AB-463E-9A5B-27F7A1E5A016}">
      <dgm:prSet phldrT="[Text]"/>
      <dgm:spPr/>
      <dgm:t>
        <a:bodyPr/>
        <a:lstStyle/>
        <a:p>
          <a:r>
            <a:rPr lang="en-US" dirty="0" smtClean="0"/>
            <a:t>Internet of Things (</a:t>
          </a:r>
          <a:r>
            <a:rPr lang="en-US" dirty="0" err="1" smtClean="0"/>
            <a:t>IoT</a:t>
          </a:r>
          <a:r>
            <a:rPr lang="en-US" dirty="0" smtClean="0"/>
            <a:t>)</a:t>
          </a:r>
          <a:endParaRPr lang="en-US" dirty="0"/>
        </a:p>
      </dgm:t>
    </dgm:pt>
    <dgm:pt modelId="{82D28943-AAC0-4F01-BE7A-51D629D9964F}" type="parTrans" cxnId="{6E2B55DF-B638-4671-8F8A-ECD663B0D77D}">
      <dgm:prSet/>
      <dgm:spPr/>
      <dgm:t>
        <a:bodyPr/>
        <a:lstStyle/>
        <a:p>
          <a:endParaRPr lang="en-US"/>
        </a:p>
      </dgm:t>
    </dgm:pt>
    <dgm:pt modelId="{FCE12899-246C-451F-BB4B-94E565168F37}" type="sibTrans" cxnId="{6E2B55DF-B638-4671-8F8A-ECD663B0D77D}">
      <dgm:prSet/>
      <dgm:spPr/>
      <dgm:t>
        <a:bodyPr/>
        <a:lstStyle/>
        <a:p>
          <a:endParaRPr lang="en-US"/>
        </a:p>
      </dgm:t>
    </dgm:pt>
    <dgm:pt modelId="{5E0EAC85-BBDE-45FE-BEE0-745AC23F9AE3}">
      <dgm:prSet phldrT="[Text]"/>
      <dgm:spPr/>
      <dgm:t>
        <a:bodyPr/>
        <a:lstStyle/>
        <a:p>
          <a:r>
            <a:rPr lang="en-US" dirty="0" smtClean="0"/>
            <a:t>Package Solution</a:t>
          </a:r>
          <a:endParaRPr lang="en-US" dirty="0"/>
        </a:p>
      </dgm:t>
    </dgm:pt>
    <dgm:pt modelId="{3F0B34FD-76EF-4A1D-B2D7-073ABE2D929B}" type="parTrans" cxnId="{935CDE9B-BF89-4FAB-9C99-1865001EA196}">
      <dgm:prSet/>
      <dgm:spPr/>
      <dgm:t>
        <a:bodyPr/>
        <a:lstStyle/>
        <a:p>
          <a:endParaRPr lang="en-US"/>
        </a:p>
      </dgm:t>
    </dgm:pt>
    <dgm:pt modelId="{6636466C-057F-46D9-AD2E-79553BE3CE5A}" type="sibTrans" cxnId="{935CDE9B-BF89-4FAB-9C99-1865001EA196}">
      <dgm:prSet/>
      <dgm:spPr/>
      <dgm:t>
        <a:bodyPr/>
        <a:lstStyle/>
        <a:p>
          <a:endParaRPr lang="en-US"/>
        </a:p>
      </dgm:t>
    </dgm:pt>
    <dgm:pt modelId="{F73A8595-B6C0-4543-AB2E-52CA904E4191}">
      <dgm:prSet phldrT="[Text]"/>
      <dgm:spPr/>
      <dgm:t>
        <a:bodyPr/>
        <a:lstStyle/>
        <a:p>
          <a:r>
            <a:rPr lang="en-US" dirty="0" smtClean="0"/>
            <a:t>SaaS solution</a:t>
          </a:r>
          <a:endParaRPr lang="en-US" dirty="0"/>
        </a:p>
      </dgm:t>
    </dgm:pt>
    <dgm:pt modelId="{69AB3B11-5B20-4DE3-82A9-ACF1F292AAE6}" type="parTrans" cxnId="{D0FF8AF8-8500-44BE-892D-9884BF4BBE9D}">
      <dgm:prSet/>
      <dgm:spPr/>
      <dgm:t>
        <a:bodyPr/>
        <a:lstStyle/>
        <a:p>
          <a:endParaRPr lang="en-US"/>
        </a:p>
      </dgm:t>
    </dgm:pt>
    <dgm:pt modelId="{9428BAC5-454B-4207-94CE-A96EEA75EDBD}" type="sibTrans" cxnId="{D0FF8AF8-8500-44BE-892D-9884BF4BBE9D}">
      <dgm:prSet/>
      <dgm:spPr/>
      <dgm:t>
        <a:bodyPr/>
        <a:lstStyle/>
        <a:p>
          <a:endParaRPr lang="en-US"/>
        </a:p>
      </dgm:t>
    </dgm:pt>
    <dgm:pt modelId="{AE59ACAF-74ED-4963-84D8-39961A3C3289}">
      <dgm:prSet/>
      <dgm:spPr/>
      <dgm:t>
        <a:bodyPr/>
        <a:lstStyle/>
        <a:p>
          <a:r>
            <a:rPr lang="en-US" dirty="0" smtClean="0"/>
            <a:t>Vision AI</a:t>
          </a:r>
          <a:endParaRPr lang="en-US" dirty="0"/>
        </a:p>
      </dgm:t>
    </dgm:pt>
    <dgm:pt modelId="{7740F97C-62FB-4BC1-A872-F66D05755820}" type="parTrans" cxnId="{8D204F32-EB01-4CD0-B09C-1E16844FFEFA}">
      <dgm:prSet/>
      <dgm:spPr/>
      <dgm:t>
        <a:bodyPr/>
        <a:lstStyle/>
        <a:p>
          <a:endParaRPr lang="en-US"/>
        </a:p>
      </dgm:t>
    </dgm:pt>
    <dgm:pt modelId="{6D14A971-84DA-424C-9E96-FAE347C19899}" type="sibTrans" cxnId="{8D204F32-EB01-4CD0-B09C-1E16844FFEFA}">
      <dgm:prSet/>
      <dgm:spPr/>
      <dgm:t>
        <a:bodyPr/>
        <a:lstStyle/>
        <a:p>
          <a:endParaRPr lang="en-US"/>
        </a:p>
      </dgm:t>
    </dgm:pt>
    <dgm:pt modelId="{899DBD60-80B3-406D-96A1-7C39A5971148}">
      <dgm:prSet phldrT="[Text]"/>
      <dgm:spPr/>
      <dgm:t>
        <a:bodyPr/>
        <a:lstStyle/>
        <a:p>
          <a:r>
            <a:rPr lang="en-US" dirty="0" smtClean="0"/>
            <a:t>Application Management</a:t>
          </a:r>
          <a:endParaRPr lang="en-US" dirty="0"/>
        </a:p>
      </dgm:t>
    </dgm:pt>
    <dgm:pt modelId="{5E74406E-6794-4CED-B9C0-DFFD101320AD}" type="parTrans" cxnId="{C7DB667A-8AC2-4793-BE83-10D5C5DD46DD}">
      <dgm:prSet/>
      <dgm:spPr/>
      <dgm:t>
        <a:bodyPr/>
        <a:lstStyle/>
        <a:p>
          <a:endParaRPr lang="en-US"/>
        </a:p>
      </dgm:t>
    </dgm:pt>
    <dgm:pt modelId="{197B5B22-C7B7-416D-983C-8569981E21A4}" type="sibTrans" cxnId="{C7DB667A-8AC2-4793-BE83-10D5C5DD46DD}">
      <dgm:prSet/>
      <dgm:spPr/>
      <dgm:t>
        <a:bodyPr/>
        <a:lstStyle/>
        <a:p>
          <a:endParaRPr lang="en-US"/>
        </a:p>
      </dgm:t>
    </dgm:pt>
    <dgm:pt modelId="{2B09286C-B68A-456B-8672-1B4290D76F87}">
      <dgm:prSet phldrT="[Text]"/>
      <dgm:spPr/>
      <dgm:t>
        <a:bodyPr/>
        <a:lstStyle/>
        <a:p>
          <a:r>
            <a:rPr lang="en-US" dirty="0" smtClean="0"/>
            <a:t>Object Storage</a:t>
          </a:r>
          <a:endParaRPr lang="en-US" dirty="0"/>
        </a:p>
      </dgm:t>
    </dgm:pt>
    <dgm:pt modelId="{542C4C53-93E4-49E0-A54A-9F790ABA332B}" type="parTrans" cxnId="{6DFF7ED1-AF65-4C95-BD7B-12745BF08655}">
      <dgm:prSet/>
      <dgm:spPr/>
      <dgm:t>
        <a:bodyPr/>
        <a:lstStyle/>
        <a:p>
          <a:endParaRPr lang="en-US"/>
        </a:p>
      </dgm:t>
    </dgm:pt>
    <dgm:pt modelId="{7152999C-CCBA-4B28-AB6C-DBAD9EAC2E37}" type="sibTrans" cxnId="{6DFF7ED1-AF65-4C95-BD7B-12745BF08655}">
      <dgm:prSet/>
      <dgm:spPr/>
      <dgm:t>
        <a:bodyPr/>
        <a:lstStyle/>
        <a:p>
          <a:endParaRPr lang="en-US"/>
        </a:p>
      </dgm:t>
    </dgm:pt>
    <dgm:pt modelId="{9392E735-74F6-4EB4-A986-F1288CE9A317}">
      <dgm:prSet phldrT="[Text]"/>
      <dgm:spPr/>
      <dgm:t>
        <a:bodyPr/>
        <a:lstStyle/>
        <a:p>
          <a:r>
            <a:rPr lang="en-US" dirty="0" smtClean="0"/>
            <a:t>Distributed Tracing</a:t>
          </a:r>
          <a:endParaRPr lang="en-US" dirty="0"/>
        </a:p>
      </dgm:t>
    </dgm:pt>
    <dgm:pt modelId="{679F4306-896E-42B2-AF37-830100144751}" type="parTrans" cxnId="{A36A9EB3-5A21-439F-B45E-FBD3AC3071CE}">
      <dgm:prSet/>
      <dgm:spPr/>
      <dgm:t>
        <a:bodyPr/>
        <a:lstStyle/>
        <a:p>
          <a:endParaRPr lang="en-US"/>
        </a:p>
      </dgm:t>
    </dgm:pt>
    <dgm:pt modelId="{FB409263-8141-4E92-A3EA-893702BDC9B8}" type="sibTrans" cxnId="{A36A9EB3-5A21-439F-B45E-FBD3AC3071CE}">
      <dgm:prSet/>
      <dgm:spPr/>
      <dgm:t>
        <a:bodyPr/>
        <a:lstStyle/>
        <a:p>
          <a:endParaRPr lang="en-US"/>
        </a:p>
      </dgm:t>
    </dgm:pt>
    <dgm:pt modelId="{42B67ACA-220B-450E-87C8-D7D154C06D28}">
      <dgm:prSet phldrT="[Text]"/>
      <dgm:spPr/>
      <dgm:t>
        <a:bodyPr/>
        <a:lstStyle/>
        <a:p>
          <a:r>
            <a:rPr lang="en-US" altLang="zh-TW" dirty="0" smtClean="0"/>
            <a:t>Micro </a:t>
          </a:r>
          <a:r>
            <a:rPr lang="en-US" dirty="0" smtClean="0"/>
            <a:t>Service</a:t>
          </a:r>
          <a:endParaRPr lang="en-US" dirty="0"/>
        </a:p>
      </dgm:t>
    </dgm:pt>
    <dgm:pt modelId="{88742C77-FBC9-42CB-B079-F149DBD0C65A}" type="parTrans" cxnId="{D23C027D-747C-4F7B-99EE-67683797F7EE}">
      <dgm:prSet/>
      <dgm:spPr/>
      <dgm:t>
        <a:bodyPr/>
        <a:lstStyle/>
        <a:p>
          <a:endParaRPr lang="en-US"/>
        </a:p>
      </dgm:t>
    </dgm:pt>
    <dgm:pt modelId="{26FC44DA-6D29-46A9-ACC1-C35637AE4BA4}" type="sibTrans" cxnId="{D23C027D-747C-4F7B-99EE-67683797F7EE}">
      <dgm:prSet/>
      <dgm:spPr/>
      <dgm:t>
        <a:bodyPr/>
        <a:lstStyle/>
        <a:p>
          <a:endParaRPr lang="en-US"/>
        </a:p>
      </dgm:t>
    </dgm:pt>
    <dgm:pt modelId="{8AFE5E4D-AB86-4FC7-9CE8-406ADF85E30F}">
      <dgm:prSet phldrT="[Text]"/>
      <dgm:spPr/>
      <dgm:t>
        <a:bodyPr/>
        <a:lstStyle/>
        <a:p>
          <a:r>
            <a:rPr lang="en-US" dirty="0" smtClean="0"/>
            <a:t>Cloud Platform</a:t>
          </a:r>
          <a:endParaRPr lang="en-US" dirty="0"/>
        </a:p>
      </dgm:t>
    </dgm:pt>
    <dgm:pt modelId="{08597A8E-C43A-40E8-999A-F15DE1909F77}" type="parTrans" cxnId="{25E39282-8B6F-4310-94EF-3D722FB3FA36}">
      <dgm:prSet/>
      <dgm:spPr/>
      <dgm:t>
        <a:bodyPr/>
        <a:lstStyle/>
        <a:p>
          <a:endParaRPr lang="en-US"/>
        </a:p>
      </dgm:t>
    </dgm:pt>
    <dgm:pt modelId="{DC68DDE4-38D1-43F1-801B-6E8983C233FA}" type="sibTrans" cxnId="{25E39282-8B6F-4310-94EF-3D722FB3FA36}">
      <dgm:prSet/>
      <dgm:spPr/>
      <dgm:t>
        <a:bodyPr/>
        <a:lstStyle/>
        <a:p>
          <a:endParaRPr lang="en-US"/>
        </a:p>
      </dgm:t>
    </dgm:pt>
    <dgm:pt modelId="{8D485A24-7D6C-4005-9C75-0882C79BCC64}">
      <dgm:prSet/>
      <dgm:spPr/>
      <dgm:t>
        <a:bodyPr/>
        <a:lstStyle/>
        <a:p>
          <a:r>
            <a:rPr lang="en-US" dirty="0" smtClean="0"/>
            <a:t>Machine Learning</a:t>
          </a:r>
          <a:endParaRPr lang="en-US" dirty="0"/>
        </a:p>
      </dgm:t>
    </dgm:pt>
    <dgm:pt modelId="{E0D8BEAE-277D-4531-8ACE-376D484E3B12}" type="parTrans" cxnId="{D12B72D7-681F-4716-8F05-59A16C147EE9}">
      <dgm:prSet/>
      <dgm:spPr/>
      <dgm:t>
        <a:bodyPr/>
        <a:lstStyle/>
        <a:p>
          <a:endParaRPr lang="en-US"/>
        </a:p>
      </dgm:t>
    </dgm:pt>
    <dgm:pt modelId="{8FF23F87-4EF4-4B1F-B86A-3D61DD14A314}" type="sibTrans" cxnId="{D12B72D7-681F-4716-8F05-59A16C147EE9}">
      <dgm:prSet/>
      <dgm:spPr/>
      <dgm:t>
        <a:bodyPr/>
        <a:lstStyle/>
        <a:p>
          <a:endParaRPr lang="en-US"/>
        </a:p>
      </dgm:t>
    </dgm:pt>
    <dgm:pt modelId="{AA1F4027-6E08-459A-B418-F0EE2FA1427F}">
      <dgm:prSet/>
      <dgm:spPr/>
      <dgm:t>
        <a:bodyPr/>
        <a:lstStyle/>
        <a:p>
          <a:r>
            <a:rPr lang="en-US" dirty="0" smtClean="0"/>
            <a:t>Cloud</a:t>
          </a:r>
          <a:endParaRPr lang="en-US" dirty="0"/>
        </a:p>
      </dgm:t>
    </dgm:pt>
    <dgm:pt modelId="{3FA3408C-53B2-47C7-A97E-731612D79AA1}" type="parTrans" cxnId="{8A927528-119C-4E1E-9FE7-327644E3566D}">
      <dgm:prSet/>
      <dgm:spPr/>
      <dgm:t>
        <a:bodyPr/>
        <a:lstStyle/>
        <a:p>
          <a:endParaRPr lang="en-US"/>
        </a:p>
      </dgm:t>
    </dgm:pt>
    <dgm:pt modelId="{0540297C-71C8-4319-88E7-FE301C82661F}" type="sibTrans" cxnId="{8A927528-119C-4E1E-9FE7-327644E3566D}">
      <dgm:prSet/>
      <dgm:spPr/>
      <dgm:t>
        <a:bodyPr/>
        <a:lstStyle/>
        <a:p>
          <a:endParaRPr lang="en-US"/>
        </a:p>
      </dgm:t>
    </dgm:pt>
    <dgm:pt modelId="{68348E8E-EF01-4020-9BE7-6952E753ED96}">
      <dgm:prSet/>
      <dgm:spPr/>
      <dgm:t>
        <a:bodyPr/>
        <a:lstStyle/>
        <a:p>
          <a:r>
            <a:rPr lang="en-US" dirty="0" smtClean="0"/>
            <a:t>Data Fabric</a:t>
          </a:r>
          <a:endParaRPr lang="en-US" dirty="0"/>
        </a:p>
      </dgm:t>
    </dgm:pt>
    <dgm:pt modelId="{58FCD669-882A-4353-93D6-9CF77ED56A35}" type="sibTrans" cxnId="{66AB1BB0-21E5-46A6-989D-9234C2390FB1}">
      <dgm:prSet/>
      <dgm:spPr/>
      <dgm:t>
        <a:bodyPr/>
        <a:lstStyle/>
        <a:p>
          <a:endParaRPr lang="en-US"/>
        </a:p>
      </dgm:t>
    </dgm:pt>
    <dgm:pt modelId="{45415F7F-2B1E-4512-914A-C0D1FE0747E6}" type="parTrans" cxnId="{66AB1BB0-21E5-46A6-989D-9234C2390FB1}">
      <dgm:prSet/>
      <dgm:spPr/>
      <dgm:t>
        <a:bodyPr/>
        <a:lstStyle/>
        <a:p>
          <a:endParaRPr lang="en-US"/>
        </a:p>
      </dgm:t>
    </dgm:pt>
    <dgm:pt modelId="{0C0F3C2B-CC17-4681-9B9D-9379A56DBE90}">
      <dgm:prSet/>
      <dgm:spPr/>
      <dgm:t>
        <a:bodyPr/>
        <a:lstStyle/>
        <a:p>
          <a:r>
            <a:rPr lang="en-US" dirty="0" smtClean="0"/>
            <a:t>Data Governance</a:t>
          </a:r>
          <a:endParaRPr lang="en-US" dirty="0"/>
        </a:p>
      </dgm:t>
    </dgm:pt>
    <dgm:pt modelId="{4BE3AA1F-7689-4839-8939-837452E1A452}" type="sibTrans" cxnId="{F80C7966-C949-4DF1-9AF8-84B654739846}">
      <dgm:prSet/>
      <dgm:spPr/>
      <dgm:t>
        <a:bodyPr/>
        <a:lstStyle/>
        <a:p>
          <a:endParaRPr lang="en-US"/>
        </a:p>
      </dgm:t>
    </dgm:pt>
    <dgm:pt modelId="{1D013E5B-5EA9-49FA-BC8B-91FB4220518A}" type="parTrans" cxnId="{F80C7966-C949-4DF1-9AF8-84B654739846}">
      <dgm:prSet/>
      <dgm:spPr/>
      <dgm:t>
        <a:bodyPr/>
        <a:lstStyle/>
        <a:p>
          <a:endParaRPr lang="en-US"/>
        </a:p>
      </dgm:t>
    </dgm:pt>
    <dgm:pt modelId="{06188ACB-05F7-4DD2-81F0-142B39045603}">
      <dgm:prSet/>
      <dgm:spPr/>
      <dgm:t>
        <a:bodyPr/>
        <a:lstStyle/>
        <a:p>
          <a:r>
            <a:rPr lang="en-US" dirty="0" smtClean="0"/>
            <a:t>Data Management</a:t>
          </a:r>
          <a:endParaRPr lang="en-US" dirty="0"/>
        </a:p>
      </dgm:t>
    </dgm:pt>
    <dgm:pt modelId="{9A694E26-C9DC-45B1-913D-C3CA73DD1433}" type="sibTrans" cxnId="{FAE594B3-7DF1-4D55-9D14-67617AA13D84}">
      <dgm:prSet/>
      <dgm:spPr/>
      <dgm:t>
        <a:bodyPr/>
        <a:lstStyle/>
        <a:p>
          <a:endParaRPr lang="en-US"/>
        </a:p>
      </dgm:t>
    </dgm:pt>
    <dgm:pt modelId="{18740A01-A5F1-498B-B157-C21BB1BB0B64}" type="parTrans" cxnId="{FAE594B3-7DF1-4D55-9D14-67617AA13D84}">
      <dgm:prSet/>
      <dgm:spPr/>
      <dgm:t>
        <a:bodyPr/>
        <a:lstStyle/>
        <a:p>
          <a:endParaRPr lang="en-US"/>
        </a:p>
      </dgm:t>
    </dgm:pt>
    <dgm:pt modelId="{37DC4098-6F79-4A7C-B06C-C55B9DE1A167}">
      <dgm:prSet/>
      <dgm:spPr/>
      <dgm:t>
        <a:bodyPr/>
        <a:lstStyle/>
        <a:p>
          <a:r>
            <a:rPr lang="en-US" dirty="0" smtClean="0"/>
            <a:t>Business Intelligence</a:t>
          </a:r>
          <a:endParaRPr lang="en-US" dirty="0"/>
        </a:p>
      </dgm:t>
    </dgm:pt>
    <dgm:pt modelId="{FAAD85CE-7BC0-4D0E-9872-2D974F8E5CAF}" type="sibTrans" cxnId="{5652CC28-8AF9-4B9F-A418-1A78C187D556}">
      <dgm:prSet/>
      <dgm:spPr/>
      <dgm:t>
        <a:bodyPr/>
        <a:lstStyle/>
        <a:p>
          <a:endParaRPr lang="en-US"/>
        </a:p>
      </dgm:t>
    </dgm:pt>
    <dgm:pt modelId="{E6F8FA66-A831-4F33-85B5-6A4EC5741113}" type="parTrans" cxnId="{5652CC28-8AF9-4B9F-A418-1A78C187D556}">
      <dgm:prSet/>
      <dgm:spPr/>
      <dgm:t>
        <a:bodyPr/>
        <a:lstStyle/>
        <a:p>
          <a:endParaRPr lang="en-US"/>
        </a:p>
      </dgm:t>
    </dgm:pt>
    <dgm:pt modelId="{19C9A360-1E5C-4FA8-A974-1A932D2468A3}">
      <dgm:prSet/>
      <dgm:spPr/>
      <dgm:t>
        <a:bodyPr/>
        <a:lstStyle/>
        <a:p>
          <a:r>
            <a:rPr lang="en-US" dirty="0" smtClean="0"/>
            <a:t>Analytical Data Provision</a:t>
          </a:r>
          <a:endParaRPr lang="en-US" dirty="0"/>
        </a:p>
      </dgm:t>
    </dgm:pt>
    <dgm:pt modelId="{2EF73093-264B-495A-A706-AF152ADF9ADF}" type="sibTrans" cxnId="{8AC69662-D31F-4D5B-9A8F-940BC8C11E83}">
      <dgm:prSet/>
      <dgm:spPr/>
      <dgm:t>
        <a:bodyPr/>
        <a:lstStyle/>
        <a:p>
          <a:endParaRPr lang="en-US"/>
        </a:p>
      </dgm:t>
    </dgm:pt>
    <dgm:pt modelId="{F0FFEDC2-05C1-4640-9570-2F05799F3DDD}" type="parTrans" cxnId="{8AC69662-D31F-4D5B-9A8F-940BC8C11E83}">
      <dgm:prSet/>
      <dgm:spPr/>
      <dgm:t>
        <a:bodyPr/>
        <a:lstStyle/>
        <a:p>
          <a:endParaRPr lang="en-US"/>
        </a:p>
      </dgm:t>
    </dgm:pt>
    <dgm:pt modelId="{74B074CC-B123-4A89-854F-6E81EB88420E}">
      <dgm:prSet/>
      <dgm:spPr/>
      <dgm:t>
        <a:bodyPr/>
        <a:lstStyle/>
        <a:p>
          <a:r>
            <a:rPr lang="en-US" smtClean="0"/>
            <a:t>Analytics</a:t>
          </a:r>
          <a:endParaRPr lang="en-US" dirty="0"/>
        </a:p>
      </dgm:t>
    </dgm:pt>
    <dgm:pt modelId="{22923581-36A0-48EE-B204-13AFE7FE663C}" type="parTrans" cxnId="{085DADBB-7577-4E6D-AA3F-F8ECEA7EEB07}">
      <dgm:prSet/>
      <dgm:spPr/>
      <dgm:t>
        <a:bodyPr/>
        <a:lstStyle/>
        <a:p>
          <a:endParaRPr lang="en-US"/>
        </a:p>
      </dgm:t>
    </dgm:pt>
    <dgm:pt modelId="{EDB555F0-37BB-412C-A0A1-00982123BDCF}" type="sibTrans" cxnId="{085DADBB-7577-4E6D-AA3F-F8ECEA7EEB07}">
      <dgm:prSet/>
      <dgm:spPr/>
      <dgm:t>
        <a:bodyPr/>
        <a:lstStyle/>
        <a:p>
          <a:endParaRPr lang="en-US"/>
        </a:p>
      </dgm:t>
    </dgm:pt>
    <dgm:pt modelId="{90E76CB6-938C-4262-8138-166F8A549CCE}" type="pres">
      <dgm:prSet presAssocID="{8874CD46-340C-4F9C-9B81-3315D9FC1F4C}" presName="hierChild1" presStyleCnt="0">
        <dgm:presLayoutVars>
          <dgm:orgChart val="1"/>
          <dgm:chPref val="1"/>
          <dgm:dir/>
          <dgm:animOne val="branch"/>
          <dgm:animLvl val="lvl"/>
          <dgm:resizeHandles/>
        </dgm:presLayoutVars>
      </dgm:prSet>
      <dgm:spPr/>
      <dgm:t>
        <a:bodyPr/>
        <a:lstStyle/>
        <a:p>
          <a:endParaRPr lang="en-US"/>
        </a:p>
      </dgm:t>
    </dgm:pt>
    <dgm:pt modelId="{5C352733-C868-49E4-953A-C769B4C5AC64}" type="pres">
      <dgm:prSet presAssocID="{B3E0B2AE-9109-4939-8E56-6EE4CB8CABE8}" presName="hierRoot1" presStyleCnt="0">
        <dgm:presLayoutVars>
          <dgm:hierBranch val="init"/>
        </dgm:presLayoutVars>
      </dgm:prSet>
      <dgm:spPr/>
      <dgm:t>
        <a:bodyPr/>
        <a:lstStyle/>
        <a:p>
          <a:endParaRPr lang="en-US"/>
        </a:p>
      </dgm:t>
    </dgm:pt>
    <dgm:pt modelId="{3844A3C9-5E55-4E51-A80A-3D19100BFFFF}" type="pres">
      <dgm:prSet presAssocID="{B3E0B2AE-9109-4939-8E56-6EE4CB8CABE8}" presName="rootComposite1" presStyleCnt="0"/>
      <dgm:spPr/>
      <dgm:t>
        <a:bodyPr/>
        <a:lstStyle/>
        <a:p>
          <a:endParaRPr lang="en-US"/>
        </a:p>
      </dgm:t>
    </dgm:pt>
    <dgm:pt modelId="{FAE0D76A-E267-4D23-951F-C872E285E35C}" type="pres">
      <dgm:prSet presAssocID="{B3E0B2AE-9109-4939-8E56-6EE4CB8CABE8}" presName="rootText1" presStyleLbl="node0" presStyleIdx="0" presStyleCnt="1">
        <dgm:presLayoutVars>
          <dgm:chPref val="3"/>
        </dgm:presLayoutVars>
      </dgm:prSet>
      <dgm:spPr/>
      <dgm:t>
        <a:bodyPr/>
        <a:lstStyle/>
        <a:p>
          <a:endParaRPr lang="en-US"/>
        </a:p>
      </dgm:t>
    </dgm:pt>
    <dgm:pt modelId="{0DAD569C-3D94-4722-9DD0-482A9EA6808C}" type="pres">
      <dgm:prSet presAssocID="{B3E0B2AE-9109-4939-8E56-6EE4CB8CABE8}" presName="rootConnector1" presStyleLbl="node1" presStyleIdx="0" presStyleCnt="0"/>
      <dgm:spPr/>
      <dgm:t>
        <a:bodyPr/>
        <a:lstStyle/>
        <a:p>
          <a:endParaRPr lang="en-US"/>
        </a:p>
      </dgm:t>
    </dgm:pt>
    <dgm:pt modelId="{52A4A7AF-E153-48A8-A7C3-318DE31A6300}" type="pres">
      <dgm:prSet presAssocID="{B3E0B2AE-9109-4939-8E56-6EE4CB8CABE8}" presName="hierChild2" presStyleCnt="0"/>
      <dgm:spPr/>
      <dgm:t>
        <a:bodyPr/>
        <a:lstStyle/>
        <a:p>
          <a:endParaRPr lang="en-US"/>
        </a:p>
      </dgm:t>
    </dgm:pt>
    <dgm:pt modelId="{23D61820-F07D-4C87-A519-B7EFB024B875}" type="pres">
      <dgm:prSet presAssocID="{22923581-36A0-48EE-B204-13AFE7FE663C}" presName="Name37" presStyleLbl="parChTrans1D2" presStyleIdx="0" presStyleCnt="9"/>
      <dgm:spPr/>
      <dgm:t>
        <a:bodyPr/>
        <a:lstStyle/>
        <a:p>
          <a:endParaRPr lang="en-US"/>
        </a:p>
      </dgm:t>
    </dgm:pt>
    <dgm:pt modelId="{1E92358C-B9C4-40F0-B4D8-3F93F054488A}" type="pres">
      <dgm:prSet presAssocID="{74B074CC-B123-4A89-854F-6E81EB88420E}" presName="hierRoot2" presStyleCnt="0">
        <dgm:presLayoutVars>
          <dgm:hierBranch val="init"/>
        </dgm:presLayoutVars>
      </dgm:prSet>
      <dgm:spPr/>
      <dgm:t>
        <a:bodyPr/>
        <a:lstStyle/>
        <a:p>
          <a:endParaRPr lang="en-US"/>
        </a:p>
      </dgm:t>
    </dgm:pt>
    <dgm:pt modelId="{5104EA9E-5ED0-452A-871F-C2AC9BDA2FEA}" type="pres">
      <dgm:prSet presAssocID="{74B074CC-B123-4A89-854F-6E81EB88420E}" presName="rootComposite" presStyleCnt="0"/>
      <dgm:spPr/>
      <dgm:t>
        <a:bodyPr/>
        <a:lstStyle/>
        <a:p>
          <a:endParaRPr lang="en-US"/>
        </a:p>
      </dgm:t>
    </dgm:pt>
    <dgm:pt modelId="{37133036-F588-4E88-AD42-E7B580D23A30}" type="pres">
      <dgm:prSet presAssocID="{74B074CC-B123-4A89-854F-6E81EB88420E}" presName="rootText" presStyleLbl="node2" presStyleIdx="0" presStyleCnt="9">
        <dgm:presLayoutVars>
          <dgm:chPref val="3"/>
        </dgm:presLayoutVars>
      </dgm:prSet>
      <dgm:spPr/>
      <dgm:t>
        <a:bodyPr/>
        <a:lstStyle/>
        <a:p>
          <a:endParaRPr lang="en-US"/>
        </a:p>
      </dgm:t>
    </dgm:pt>
    <dgm:pt modelId="{11F7F278-DE58-4DFC-A011-D55001D0C233}" type="pres">
      <dgm:prSet presAssocID="{74B074CC-B123-4A89-854F-6E81EB88420E}" presName="rootConnector" presStyleLbl="node2" presStyleIdx="0" presStyleCnt="9"/>
      <dgm:spPr/>
      <dgm:t>
        <a:bodyPr/>
        <a:lstStyle/>
        <a:p>
          <a:endParaRPr lang="en-US"/>
        </a:p>
      </dgm:t>
    </dgm:pt>
    <dgm:pt modelId="{59B08C74-3C9A-4D95-A97C-EF186A14BA11}" type="pres">
      <dgm:prSet presAssocID="{74B074CC-B123-4A89-854F-6E81EB88420E}" presName="hierChild4" presStyleCnt="0"/>
      <dgm:spPr/>
      <dgm:t>
        <a:bodyPr/>
        <a:lstStyle/>
        <a:p>
          <a:endParaRPr lang="en-US"/>
        </a:p>
      </dgm:t>
    </dgm:pt>
    <dgm:pt modelId="{BE434F60-CE04-44F9-81A3-CF26CE71B866}" type="pres">
      <dgm:prSet presAssocID="{37EB9443-C69E-4362-B21C-D2898B990DCE}" presName="Name37" presStyleLbl="parChTrans1D3" presStyleIdx="0" presStyleCnt="46"/>
      <dgm:spPr/>
      <dgm:t>
        <a:bodyPr/>
        <a:lstStyle/>
        <a:p>
          <a:endParaRPr lang="en-US"/>
        </a:p>
      </dgm:t>
    </dgm:pt>
    <dgm:pt modelId="{146B9885-65C5-4A53-A814-457896BC2326}" type="pres">
      <dgm:prSet presAssocID="{E109C54C-883A-4EF6-B219-E62F1BC0DB75}" presName="hierRoot2" presStyleCnt="0">
        <dgm:presLayoutVars>
          <dgm:hierBranch val="init"/>
        </dgm:presLayoutVars>
      </dgm:prSet>
      <dgm:spPr/>
      <dgm:t>
        <a:bodyPr/>
        <a:lstStyle/>
        <a:p>
          <a:endParaRPr lang="en-US"/>
        </a:p>
      </dgm:t>
    </dgm:pt>
    <dgm:pt modelId="{F39A97C8-25A1-4881-99C6-653EB2E82C70}" type="pres">
      <dgm:prSet presAssocID="{E109C54C-883A-4EF6-B219-E62F1BC0DB75}" presName="rootComposite" presStyleCnt="0"/>
      <dgm:spPr/>
      <dgm:t>
        <a:bodyPr/>
        <a:lstStyle/>
        <a:p>
          <a:endParaRPr lang="en-US"/>
        </a:p>
      </dgm:t>
    </dgm:pt>
    <dgm:pt modelId="{53FAA5A2-1F1F-4D9C-AA39-5854705AF26C}" type="pres">
      <dgm:prSet presAssocID="{E109C54C-883A-4EF6-B219-E62F1BC0DB75}" presName="rootText" presStyleLbl="node3" presStyleIdx="0" presStyleCnt="46">
        <dgm:presLayoutVars>
          <dgm:chPref val="3"/>
        </dgm:presLayoutVars>
      </dgm:prSet>
      <dgm:spPr/>
      <dgm:t>
        <a:bodyPr/>
        <a:lstStyle/>
        <a:p>
          <a:endParaRPr lang="en-US"/>
        </a:p>
      </dgm:t>
    </dgm:pt>
    <dgm:pt modelId="{9ABF93A2-3431-4781-865C-8F91E1FCB24F}" type="pres">
      <dgm:prSet presAssocID="{E109C54C-883A-4EF6-B219-E62F1BC0DB75}" presName="rootConnector" presStyleLbl="node3" presStyleIdx="0" presStyleCnt="46"/>
      <dgm:spPr/>
      <dgm:t>
        <a:bodyPr/>
        <a:lstStyle/>
        <a:p>
          <a:endParaRPr lang="en-US"/>
        </a:p>
      </dgm:t>
    </dgm:pt>
    <dgm:pt modelId="{786149B4-7FD0-4F3B-889C-BBF51E9D1B17}" type="pres">
      <dgm:prSet presAssocID="{E109C54C-883A-4EF6-B219-E62F1BC0DB75}" presName="hierChild4" presStyleCnt="0"/>
      <dgm:spPr/>
      <dgm:t>
        <a:bodyPr/>
        <a:lstStyle/>
        <a:p>
          <a:endParaRPr lang="en-US"/>
        </a:p>
      </dgm:t>
    </dgm:pt>
    <dgm:pt modelId="{BAE60AEB-C5FE-4777-BC20-245F2670486C}" type="pres">
      <dgm:prSet presAssocID="{E109C54C-883A-4EF6-B219-E62F1BC0DB75}" presName="hierChild5" presStyleCnt="0"/>
      <dgm:spPr/>
      <dgm:t>
        <a:bodyPr/>
        <a:lstStyle/>
        <a:p>
          <a:endParaRPr lang="en-US"/>
        </a:p>
      </dgm:t>
    </dgm:pt>
    <dgm:pt modelId="{BE7A3566-2D37-44AC-A0C3-8FC93487C667}" type="pres">
      <dgm:prSet presAssocID="{F0FFEDC2-05C1-4640-9570-2F05799F3DDD}" presName="Name37" presStyleLbl="parChTrans1D3" presStyleIdx="1" presStyleCnt="46"/>
      <dgm:spPr/>
      <dgm:t>
        <a:bodyPr/>
        <a:lstStyle/>
        <a:p>
          <a:endParaRPr lang="en-US"/>
        </a:p>
      </dgm:t>
    </dgm:pt>
    <dgm:pt modelId="{953ED166-FBBC-4287-923D-A5C7D1BFEDF7}" type="pres">
      <dgm:prSet presAssocID="{19C9A360-1E5C-4FA8-A974-1A932D2468A3}" presName="hierRoot2" presStyleCnt="0">
        <dgm:presLayoutVars>
          <dgm:hierBranch val="init"/>
        </dgm:presLayoutVars>
      </dgm:prSet>
      <dgm:spPr/>
      <dgm:t>
        <a:bodyPr/>
        <a:lstStyle/>
        <a:p>
          <a:endParaRPr lang="en-US"/>
        </a:p>
      </dgm:t>
    </dgm:pt>
    <dgm:pt modelId="{9670BD5C-CFDC-416B-9333-ACFEB8668FB7}" type="pres">
      <dgm:prSet presAssocID="{19C9A360-1E5C-4FA8-A974-1A932D2468A3}" presName="rootComposite" presStyleCnt="0"/>
      <dgm:spPr/>
      <dgm:t>
        <a:bodyPr/>
        <a:lstStyle/>
        <a:p>
          <a:endParaRPr lang="en-US"/>
        </a:p>
      </dgm:t>
    </dgm:pt>
    <dgm:pt modelId="{60DDAA3B-AE49-434F-A4BB-47E5F11A8151}" type="pres">
      <dgm:prSet presAssocID="{19C9A360-1E5C-4FA8-A974-1A932D2468A3}" presName="rootText" presStyleLbl="node3" presStyleIdx="1" presStyleCnt="46">
        <dgm:presLayoutVars>
          <dgm:chPref val="3"/>
        </dgm:presLayoutVars>
      </dgm:prSet>
      <dgm:spPr/>
      <dgm:t>
        <a:bodyPr/>
        <a:lstStyle/>
        <a:p>
          <a:endParaRPr lang="en-US"/>
        </a:p>
      </dgm:t>
    </dgm:pt>
    <dgm:pt modelId="{DB43883C-53E0-42B3-9F0E-2FD282C29A33}" type="pres">
      <dgm:prSet presAssocID="{19C9A360-1E5C-4FA8-A974-1A932D2468A3}" presName="rootConnector" presStyleLbl="node3" presStyleIdx="1" presStyleCnt="46"/>
      <dgm:spPr/>
      <dgm:t>
        <a:bodyPr/>
        <a:lstStyle/>
        <a:p>
          <a:endParaRPr lang="en-US"/>
        </a:p>
      </dgm:t>
    </dgm:pt>
    <dgm:pt modelId="{EAA3B386-67BA-4FC4-841B-71C04C95C392}" type="pres">
      <dgm:prSet presAssocID="{19C9A360-1E5C-4FA8-A974-1A932D2468A3}" presName="hierChild4" presStyleCnt="0"/>
      <dgm:spPr/>
      <dgm:t>
        <a:bodyPr/>
        <a:lstStyle/>
        <a:p>
          <a:endParaRPr lang="en-US"/>
        </a:p>
      </dgm:t>
    </dgm:pt>
    <dgm:pt modelId="{71A13549-E67C-4683-8866-5E7091EE6907}" type="pres">
      <dgm:prSet presAssocID="{19C9A360-1E5C-4FA8-A974-1A932D2468A3}" presName="hierChild5" presStyleCnt="0"/>
      <dgm:spPr/>
      <dgm:t>
        <a:bodyPr/>
        <a:lstStyle/>
        <a:p>
          <a:endParaRPr lang="en-US"/>
        </a:p>
      </dgm:t>
    </dgm:pt>
    <dgm:pt modelId="{7A658963-4D10-4B73-8DCF-797931A2B830}" type="pres">
      <dgm:prSet presAssocID="{E6F8FA66-A831-4F33-85B5-6A4EC5741113}" presName="Name37" presStyleLbl="parChTrans1D3" presStyleIdx="2" presStyleCnt="46"/>
      <dgm:spPr/>
      <dgm:t>
        <a:bodyPr/>
        <a:lstStyle/>
        <a:p>
          <a:endParaRPr lang="en-US"/>
        </a:p>
      </dgm:t>
    </dgm:pt>
    <dgm:pt modelId="{54B594DD-F59C-420E-AFE5-9E8E4DEA2529}" type="pres">
      <dgm:prSet presAssocID="{37DC4098-6F79-4A7C-B06C-C55B9DE1A167}" presName="hierRoot2" presStyleCnt="0">
        <dgm:presLayoutVars>
          <dgm:hierBranch val="init"/>
        </dgm:presLayoutVars>
      </dgm:prSet>
      <dgm:spPr/>
      <dgm:t>
        <a:bodyPr/>
        <a:lstStyle/>
        <a:p>
          <a:endParaRPr lang="en-US"/>
        </a:p>
      </dgm:t>
    </dgm:pt>
    <dgm:pt modelId="{4ED97275-4546-4FAD-9D30-36D815745FC1}" type="pres">
      <dgm:prSet presAssocID="{37DC4098-6F79-4A7C-B06C-C55B9DE1A167}" presName="rootComposite" presStyleCnt="0"/>
      <dgm:spPr/>
      <dgm:t>
        <a:bodyPr/>
        <a:lstStyle/>
        <a:p>
          <a:endParaRPr lang="en-US"/>
        </a:p>
      </dgm:t>
    </dgm:pt>
    <dgm:pt modelId="{8C8FB937-5E67-4E7A-BAC3-B5448E578473}" type="pres">
      <dgm:prSet presAssocID="{37DC4098-6F79-4A7C-B06C-C55B9DE1A167}" presName="rootText" presStyleLbl="node3" presStyleIdx="2" presStyleCnt="46">
        <dgm:presLayoutVars>
          <dgm:chPref val="3"/>
        </dgm:presLayoutVars>
      </dgm:prSet>
      <dgm:spPr/>
      <dgm:t>
        <a:bodyPr/>
        <a:lstStyle/>
        <a:p>
          <a:endParaRPr lang="en-US"/>
        </a:p>
      </dgm:t>
    </dgm:pt>
    <dgm:pt modelId="{E601735E-7169-4618-A39A-53E7460EB5E9}" type="pres">
      <dgm:prSet presAssocID="{37DC4098-6F79-4A7C-B06C-C55B9DE1A167}" presName="rootConnector" presStyleLbl="node3" presStyleIdx="2" presStyleCnt="46"/>
      <dgm:spPr/>
      <dgm:t>
        <a:bodyPr/>
        <a:lstStyle/>
        <a:p>
          <a:endParaRPr lang="en-US"/>
        </a:p>
      </dgm:t>
    </dgm:pt>
    <dgm:pt modelId="{47AB18EF-9D39-4C69-9ECD-66CA68D40188}" type="pres">
      <dgm:prSet presAssocID="{37DC4098-6F79-4A7C-B06C-C55B9DE1A167}" presName="hierChild4" presStyleCnt="0"/>
      <dgm:spPr/>
      <dgm:t>
        <a:bodyPr/>
        <a:lstStyle/>
        <a:p>
          <a:endParaRPr lang="en-US"/>
        </a:p>
      </dgm:t>
    </dgm:pt>
    <dgm:pt modelId="{63A191A4-44F3-48B3-B87B-F3F6848C7EBB}" type="pres">
      <dgm:prSet presAssocID="{37DC4098-6F79-4A7C-B06C-C55B9DE1A167}" presName="hierChild5" presStyleCnt="0"/>
      <dgm:spPr/>
      <dgm:t>
        <a:bodyPr/>
        <a:lstStyle/>
        <a:p>
          <a:endParaRPr lang="en-US"/>
        </a:p>
      </dgm:t>
    </dgm:pt>
    <dgm:pt modelId="{4A36F63B-F534-4BA8-BF97-1C76D8163D85}" type="pres">
      <dgm:prSet presAssocID="{18740A01-A5F1-498B-B157-C21BB1BB0B64}" presName="Name37" presStyleLbl="parChTrans1D3" presStyleIdx="3" presStyleCnt="46"/>
      <dgm:spPr/>
      <dgm:t>
        <a:bodyPr/>
        <a:lstStyle/>
        <a:p>
          <a:endParaRPr lang="en-US"/>
        </a:p>
      </dgm:t>
    </dgm:pt>
    <dgm:pt modelId="{CE9D2C38-CDCC-4552-B2BD-1394B3DC9581}" type="pres">
      <dgm:prSet presAssocID="{06188ACB-05F7-4DD2-81F0-142B39045603}" presName="hierRoot2" presStyleCnt="0">
        <dgm:presLayoutVars>
          <dgm:hierBranch val="init"/>
        </dgm:presLayoutVars>
      </dgm:prSet>
      <dgm:spPr/>
      <dgm:t>
        <a:bodyPr/>
        <a:lstStyle/>
        <a:p>
          <a:endParaRPr lang="en-US"/>
        </a:p>
      </dgm:t>
    </dgm:pt>
    <dgm:pt modelId="{4F06E28C-C723-4BC1-BE04-C181D10C72D5}" type="pres">
      <dgm:prSet presAssocID="{06188ACB-05F7-4DD2-81F0-142B39045603}" presName="rootComposite" presStyleCnt="0"/>
      <dgm:spPr/>
      <dgm:t>
        <a:bodyPr/>
        <a:lstStyle/>
        <a:p>
          <a:endParaRPr lang="en-US"/>
        </a:p>
      </dgm:t>
    </dgm:pt>
    <dgm:pt modelId="{B8DD1CBD-C8C2-4C48-AF1C-EA67411108F9}" type="pres">
      <dgm:prSet presAssocID="{06188ACB-05F7-4DD2-81F0-142B39045603}" presName="rootText" presStyleLbl="node3" presStyleIdx="3" presStyleCnt="46">
        <dgm:presLayoutVars>
          <dgm:chPref val="3"/>
        </dgm:presLayoutVars>
      </dgm:prSet>
      <dgm:spPr/>
      <dgm:t>
        <a:bodyPr/>
        <a:lstStyle/>
        <a:p>
          <a:endParaRPr lang="en-US"/>
        </a:p>
      </dgm:t>
    </dgm:pt>
    <dgm:pt modelId="{5018C724-533A-40CD-B6B8-2424D791020C}" type="pres">
      <dgm:prSet presAssocID="{06188ACB-05F7-4DD2-81F0-142B39045603}" presName="rootConnector" presStyleLbl="node3" presStyleIdx="3" presStyleCnt="46"/>
      <dgm:spPr/>
      <dgm:t>
        <a:bodyPr/>
        <a:lstStyle/>
        <a:p>
          <a:endParaRPr lang="en-US"/>
        </a:p>
      </dgm:t>
    </dgm:pt>
    <dgm:pt modelId="{EE5D91E2-3404-4ADA-892F-A99791155128}" type="pres">
      <dgm:prSet presAssocID="{06188ACB-05F7-4DD2-81F0-142B39045603}" presName="hierChild4" presStyleCnt="0"/>
      <dgm:spPr/>
      <dgm:t>
        <a:bodyPr/>
        <a:lstStyle/>
        <a:p>
          <a:endParaRPr lang="en-US"/>
        </a:p>
      </dgm:t>
    </dgm:pt>
    <dgm:pt modelId="{1A2ACF68-AB31-4779-B5E5-1B65E38F33B2}" type="pres">
      <dgm:prSet presAssocID="{06188ACB-05F7-4DD2-81F0-142B39045603}" presName="hierChild5" presStyleCnt="0"/>
      <dgm:spPr/>
      <dgm:t>
        <a:bodyPr/>
        <a:lstStyle/>
        <a:p>
          <a:endParaRPr lang="en-US"/>
        </a:p>
      </dgm:t>
    </dgm:pt>
    <dgm:pt modelId="{36D03DEF-75DA-499F-9AE6-29C3C565E2BB}" type="pres">
      <dgm:prSet presAssocID="{1D013E5B-5EA9-49FA-BC8B-91FB4220518A}" presName="Name37" presStyleLbl="parChTrans1D3" presStyleIdx="4" presStyleCnt="46"/>
      <dgm:spPr/>
      <dgm:t>
        <a:bodyPr/>
        <a:lstStyle/>
        <a:p>
          <a:endParaRPr lang="en-US"/>
        </a:p>
      </dgm:t>
    </dgm:pt>
    <dgm:pt modelId="{812291CB-C04E-407D-8DC3-AAD51C3E4146}" type="pres">
      <dgm:prSet presAssocID="{0C0F3C2B-CC17-4681-9B9D-9379A56DBE90}" presName="hierRoot2" presStyleCnt="0">
        <dgm:presLayoutVars>
          <dgm:hierBranch val="init"/>
        </dgm:presLayoutVars>
      </dgm:prSet>
      <dgm:spPr/>
      <dgm:t>
        <a:bodyPr/>
        <a:lstStyle/>
        <a:p>
          <a:endParaRPr lang="en-US"/>
        </a:p>
      </dgm:t>
    </dgm:pt>
    <dgm:pt modelId="{0F73F673-923C-4426-B93D-7654C38FDE47}" type="pres">
      <dgm:prSet presAssocID="{0C0F3C2B-CC17-4681-9B9D-9379A56DBE90}" presName="rootComposite" presStyleCnt="0"/>
      <dgm:spPr/>
      <dgm:t>
        <a:bodyPr/>
        <a:lstStyle/>
        <a:p>
          <a:endParaRPr lang="en-US"/>
        </a:p>
      </dgm:t>
    </dgm:pt>
    <dgm:pt modelId="{41320A62-C905-42B2-AA49-7E92E94234D8}" type="pres">
      <dgm:prSet presAssocID="{0C0F3C2B-CC17-4681-9B9D-9379A56DBE90}" presName="rootText" presStyleLbl="node3" presStyleIdx="4" presStyleCnt="46">
        <dgm:presLayoutVars>
          <dgm:chPref val="3"/>
        </dgm:presLayoutVars>
      </dgm:prSet>
      <dgm:spPr/>
      <dgm:t>
        <a:bodyPr/>
        <a:lstStyle/>
        <a:p>
          <a:endParaRPr lang="en-US"/>
        </a:p>
      </dgm:t>
    </dgm:pt>
    <dgm:pt modelId="{FD891070-165C-4B77-BDB4-C63FD4BB2A6B}" type="pres">
      <dgm:prSet presAssocID="{0C0F3C2B-CC17-4681-9B9D-9379A56DBE90}" presName="rootConnector" presStyleLbl="node3" presStyleIdx="4" presStyleCnt="46"/>
      <dgm:spPr/>
      <dgm:t>
        <a:bodyPr/>
        <a:lstStyle/>
        <a:p>
          <a:endParaRPr lang="en-US"/>
        </a:p>
      </dgm:t>
    </dgm:pt>
    <dgm:pt modelId="{75C814FC-CE19-42BE-960D-15C744FFE597}" type="pres">
      <dgm:prSet presAssocID="{0C0F3C2B-CC17-4681-9B9D-9379A56DBE90}" presName="hierChild4" presStyleCnt="0"/>
      <dgm:spPr/>
      <dgm:t>
        <a:bodyPr/>
        <a:lstStyle/>
        <a:p>
          <a:endParaRPr lang="en-US"/>
        </a:p>
      </dgm:t>
    </dgm:pt>
    <dgm:pt modelId="{F27125D7-B8B1-4433-9EEE-99088E2128B8}" type="pres">
      <dgm:prSet presAssocID="{0C0F3C2B-CC17-4681-9B9D-9379A56DBE90}" presName="hierChild5" presStyleCnt="0"/>
      <dgm:spPr/>
      <dgm:t>
        <a:bodyPr/>
        <a:lstStyle/>
        <a:p>
          <a:endParaRPr lang="en-US"/>
        </a:p>
      </dgm:t>
    </dgm:pt>
    <dgm:pt modelId="{CE8CA30D-FA28-4D61-AD67-B2006C06050F}" type="pres">
      <dgm:prSet presAssocID="{45415F7F-2B1E-4512-914A-C0D1FE0747E6}" presName="Name37" presStyleLbl="parChTrans1D3" presStyleIdx="5" presStyleCnt="46"/>
      <dgm:spPr/>
      <dgm:t>
        <a:bodyPr/>
        <a:lstStyle/>
        <a:p>
          <a:endParaRPr lang="en-US"/>
        </a:p>
      </dgm:t>
    </dgm:pt>
    <dgm:pt modelId="{E21D223B-D92A-412E-8A22-88158F13C3FE}" type="pres">
      <dgm:prSet presAssocID="{68348E8E-EF01-4020-9BE7-6952E753ED96}" presName="hierRoot2" presStyleCnt="0">
        <dgm:presLayoutVars>
          <dgm:hierBranch val="init"/>
        </dgm:presLayoutVars>
      </dgm:prSet>
      <dgm:spPr/>
      <dgm:t>
        <a:bodyPr/>
        <a:lstStyle/>
        <a:p>
          <a:endParaRPr lang="en-US"/>
        </a:p>
      </dgm:t>
    </dgm:pt>
    <dgm:pt modelId="{48CE7096-A763-49B6-875F-5CC52901F567}" type="pres">
      <dgm:prSet presAssocID="{68348E8E-EF01-4020-9BE7-6952E753ED96}" presName="rootComposite" presStyleCnt="0"/>
      <dgm:spPr/>
      <dgm:t>
        <a:bodyPr/>
        <a:lstStyle/>
        <a:p>
          <a:endParaRPr lang="en-US"/>
        </a:p>
      </dgm:t>
    </dgm:pt>
    <dgm:pt modelId="{8934FCF4-C210-47F1-AF0A-9E94BCCDDB9A}" type="pres">
      <dgm:prSet presAssocID="{68348E8E-EF01-4020-9BE7-6952E753ED96}" presName="rootText" presStyleLbl="node3" presStyleIdx="5" presStyleCnt="46">
        <dgm:presLayoutVars>
          <dgm:chPref val="3"/>
        </dgm:presLayoutVars>
      </dgm:prSet>
      <dgm:spPr/>
      <dgm:t>
        <a:bodyPr/>
        <a:lstStyle/>
        <a:p>
          <a:endParaRPr lang="en-US"/>
        </a:p>
      </dgm:t>
    </dgm:pt>
    <dgm:pt modelId="{AE5F8745-DC90-4A51-AEA7-64F689D6C106}" type="pres">
      <dgm:prSet presAssocID="{68348E8E-EF01-4020-9BE7-6952E753ED96}" presName="rootConnector" presStyleLbl="node3" presStyleIdx="5" presStyleCnt="46"/>
      <dgm:spPr/>
      <dgm:t>
        <a:bodyPr/>
        <a:lstStyle/>
        <a:p>
          <a:endParaRPr lang="en-US"/>
        </a:p>
      </dgm:t>
    </dgm:pt>
    <dgm:pt modelId="{0C05C735-FCCE-43FB-8878-3070F7EDB240}" type="pres">
      <dgm:prSet presAssocID="{68348E8E-EF01-4020-9BE7-6952E753ED96}" presName="hierChild4" presStyleCnt="0"/>
      <dgm:spPr/>
      <dgm:t>
        <a:bodyPr/>
        <a:lstStyle/>
        <a:p>
          <a:endParaRPr lang="en-US"/>
        </a:p>
      </dgm:t>
    </dgm:pt>
    <dgm:pt modelId="{FBAFC089-CA71-4BB8-84C4-5FEBA7749268}" type="pres">
      <dgm:prSet presAssocID="{68348E8E-EF01-4020-9BE7-6952E753ED96}" presName="hierChild5" presStyleCnt="0"/>
      <dgm:spPr/>
      <dgm:t>
        <a:bodyPr/>
        <a:lstStyle/>
        <a:p>
          <a:endParaRPr lang="en-US"/>
        </a:p>
      </dgm:t>
    </dgm:pt>
    <dgm:pt modelId="{D196F0E1-A32E-4572-8EBB-6D6627BAE4FE}" type="pres">
      <dgm:prSet presAssocID="{70E6C84D-D075-48CB-83A7-8DE7DD435D0D}" presName="Name37" presStyleLbl="parChTrans1D3" presStyleIdx="6" presStyleCnt="46"/>
      <dgm:spPr/>
      <dgm:t>
        <a:bodyPr/>
        <a:lstStyle/>
        <a:p>
          <a:endParaRPr lang="en-US"/>
        </a:p>
      </dgm:t>
    </dgm:pt>
    <dgm:pt modelId="{27082148-4607-4415-868E-299EB4D82072}" type="pres">
      <dgm:prSet presAssocID="{0C40C45F-A781-40CD-84DD-BF9C9460AA26}" presName="hierRoot2" presStyleCnt="0">
        <dgm:presLayoutVars>
          <dgm:hierBranch val="init"/>
        </dgm:presLayoutVars>
      </dgm:prSet>
      <dgm:spPr/>
      <dgm:t>
        <a:bodyPr/>
        <a:lstStyle/>
        <a:p>
          <a:endParaRPr lang="en-US"/>
        </a:p>
      </dgm:t>
    </dgm:pt>
    <dgm:pt modelId="{02A28B74-D44B-4539-805E-A48B47FDDD61}" type="pres">
      <dgm:prSet presAssocID="{0C40C45F-A781-40CD-84DD-BF9C9460AA26}" presName="rootComposite" presStyleCnt="0"/>
      <dgm:spPr/>
      <dgm:t>
        <a:bodyPr/>
        <a:lstStyle/>
        <a:p>
          <a:endParaRPr lang="en-US"/>
        </a:p>
      </dgm:t>
    </dgm:pt>
    <dgm:pt modelId="{3D4AFC66-544A-486C-B091-75B606DFD5DA}" type="pres">
      <dgm:prSet presAssocID="{0C40C45F-A781-40CD-84DD-BF9C9460AA26}" presName="rootText" presStyleLbl="node3" presStyleIdx="6" presStyleCnt="46">
        <dgm:presLayoutVars>
          <dgm:chPref val="3"/>
        </dgm:presLayoutVars>
      </dgm:prSet>
      <dgm:spPr/>
      <dgm:t>
        <a:bodyPr/>
        <a:lstStyle/>
        <a:p>
          <a:endParaRPr lang="en-US"/>
        </a:p>
      </dgm:t>
    </dgm:pt>
    <dgm:pt modelId="{13EA5A59-4126-4CDF-A724-AFC83D0F83A4}" type="pres">
      <dgm:prSet presAssocID="{0C40C45F-A781-40CD-84DD-BF9C9460AA26}" presName="rootConnector" presStyleLbl="node3" presStyleIdx="6" presStyleCnt="46"/>
      <dgm:spPr/>
      <dgm:t>
        <a:bodyPr/>
        <a:lstStyle/>
        <a:p>
          <a:endParaRPr lang="en-US"/>
        </a:p>
      </dgm:t>
    </dgm:pt>
    <dgm:pt modelId="{4D9030CD-D6B0-426C-8FAC-6011102875FE}" type="pres">
      <dgm:prSet presAssocID="{0C40C45F-A781-40CD-84DD-BF9C9460AA26}" presName="hierChild4" presStyleCnt="0"/>
      <dgm:spPr/>
      <dgm:t>
        <a:bodyPr/>
        <a:lstStyle/>
        <a:p>
          <a:endParaRPr lang="en-US"/>
        </a:p>
      </dgm:t>
    </dgm:pt>
    <dgm:pt modelId="{45F7973C-B46B-4AA6-AB29-85AAEAA57269}" type="pres">
      <dgm:prSet presAssocID="{0C40C45F-A781-40CD-84DD-BF9C9460AA26}" presName="hierChild5" presStyleCnt="0"/>
      <dgm:spPr/>
      <dgm:t>
        <a:bodyPr/>
        <a:lstStyle/>
        <a:p>
          <a:endParaRPr lang="en-US"/>
        </a:p>
      </dgm:t>
    </dgm:pt>
    <dgm:pt modelId="{A6134750-55B2-4653-A447-325AA1BF6929}" type="pres">
      <dgm:prSet presAssocID="{74B074CC-B123-4A89-854F-6E81EB88420E}" presName="hierChild5" presStyleCnt="0"/>
      <dgm:spPr/>
      <dgm:t>
        <a:bodyPr/>
        <a:lstStyle/>
        <a:p>
          <a:endParaRPr lang="en-US"/>
        </a:p>
      </dgm:t>
    </dgm:pt>
    <dgm:pt modelId="{5E50A5E5-2259-47D6-8C9A-F43873E2D3BF}" type="pres">
      <dgm:prSet presAssocID="{63A2F841-5A4C-4226-9D48-D539D2F64E94}" presName="Name37" presStyleLbl="parChTrans1D2" presStyleIdx="1" presStyleCnt="9"/>
      <dgm:spPr/>
      <dgm:t>
        <a:bodyPr/>
        <a:lstStyle/>
        <a:p>
          <a:endParaRPr lang="en-US"/>
        </a:p>
      </dgm:t>
    </dgm:pt>
    <dgm:pt modelId="{82C05B2A-7A80-4437-9C9D-7F17A90C8E6E}" type="pres">
      <dgm:prSet presAssocID="{289CB378-7165-467D-AFD1-2CDE7D1E9E90}" presName="hierRoot2" presStyleCnt="0">
        <dgm:presLayoutVars>
          <dgm:hierBranch val="init"/>
        </dgm:presLayoutVars>
      </dgm:prSet>
      <dgm:spPr/>
      <dgm:t>
        <a:bodyPr/>
        <a:lstStyle/>
        <a:p>
          <a:endParaRPr lang="en-US"/>
        </a:p>
      </dgm:t>
    </dgm:pt>
    <dgm:pt modelId="{7F6B2269-B1D8-469A-B487-301F1AAE3E1B}" type="pres">
      <dgm:prSet presAssocID="{289CB378-7165-467D-AFD1-2CDE7D1E9E90}" presName="rootComposite" presStyleCnt="0"/>
      <dgm:spPr/>
      <dgm:t>
        <a:bodyPr/>
        <a:lstStyle/>
        <a:p>
          <a:endParaRPr lang="en-US"/>
        </a:p>
      </dgm:t>
    </dgm:pt>
    <dgm:pt modelId="{FC08777F-C08D-4576-B12C-2370A606A497}" type="pres">
      <dgm:prSet presAssocID="{289CB378-7165-467D-AFD1-2CDE7D1E9E90}" presName="rootText" presStyleLbl="node2" presStyleIdx="1" presStyleCnt="9">
        <dgm:presLayoutVars>
          <dgm:chPref val="3"/>
        </dgm:presLayoutVars>
      </dgm:prSet>
      <dgm:spPr/>
      <dgm:t>
        <a:bodyPr/>
        <a:lstStyle/>
        <a:p>
          <a:endParaRPr lang="en-US"/>
        </a:p>
      </dgm:t>
    </dgm:pt>
    <dgm:pt modelId="{46C6917C-3464-4237-BE7D-5AF504F71073}" type="pres">
      <dgm:prSet presAssocID="{289CB378-7165-467D-AFD1-2CDE7D1E9E90}" presName="rootConnector" presStyleLbl="node2" presStyleIdx="1" presStyleCnt="9"/>
      <dgm:spPr/>
      <dgm:t>
        <a:bodyPr/>
        <a:lstStyle/>
        <a:p>
          <a:endParaRPr lang="en-US"/>
        </a:p>
      </dgm:t>
    </dgm:pt>
    <dgm:pt modelId="{A572223C-B9A8-4F23-9891-25A0A96FCB1A}" type="pres">
      <dgm:prSet presAssocID="{289CB378-7165-467D-AFD1-2CDE7D1E9E90}" presName="hierChild4" presStyleCnt="0"/>
      <dgm:spPr/>
      <dgm:t>
        <a:bodyPr/>
        <a:lstStyle/>
        <a:p>
          <a:endParaRPr lang="en-US"/>
        </a:p>
      </dgm:t>
    </dgm:pt>
    <dgm:pt modelId="{5672D825-14AA-49CF-9ED6-AC800696886C}" type="pres">
      <dgm:prSet presAssocID="{995B8BA7-CA7F-49A7-BCEC-28CC30CE79BD}" presName="Name37" presStyleLbl="parChTrans1D3" presStyleIdx="7" presStyleCnt="46"/>
      <dgm:spPr/>
      <dgm:t>
        <a:bodyPr/>
        <a:lstStyle/>
        <a:p>
          <a:endParaRPr lang="en-US"/>
        </a:p>
      </dgm:t>
    </dgm:pt>
    <dgm:pt modelId="{3A5155B0-3BAE-4B41-9373-F0FA556C1770}" type="pres">
      <dgm:prSet presAssocID="{95B5117A-1ADF-4B32-B6A7-56A49F90392A}" presName="hierRoot2" presStyleCnt="0">
        <dgm:presLayoutVars>
          <dgm:hierBranch val="init"/>
        </dgm:presLayoutVars>
      </dgm:prSet>
      <dgm:spPr/>
      <dgm:t>
        <a:bodyPr/>
        <a:lstStyle/>
        <a:p>
          <a:endParaRPr lang="en-US"/>
        </a:p>
      </dgm:t>
    </dgm:pt>
    <dgm:pt modelId="{C761C325-A157-426D-89AB-7B2AD6F9D236}" type="pres">
      <dgm:prSet presAssocID="{95B5117A-1ADF-4B32-B6A7-56A49F90392A}" presName="rootComposite" presStyleCnt="0"/>
      <dgm:spPr/>
      <dgm:t>
        <a:bodyPr/>
        <a:lstStyle/>
        <a:p>
          <a:endParaRPr lang="en-US"/>
        </a:p>
      </dgm:t>
    </dgm:pt>
    <dgm:pt modelId="{886EFB87-16DB-4354-912E-D36D60F7E48D}" type="pres">
      <dgm:prSet presAssocID="{95B5117A-1ADF-4B32-B6A7-56A49F90392A}" presName="rootText" presStyleLbl="node3" presStyleIdx="7" presStyleCnt="46">
        <dgm:presLayoutVars>
          <dgm:chPref val="3"/>
        </dgm:presLayoutVars>
      </dgm:prSet>
      <dgm:spPr/>
      <dgm:t>
        <a:bodyPr/>
        <a:lstStyle/>
        <a:p>
          <a:endParaRPr lang="en-US"/>
        </a:p>
      </dgm:t>
    </dgm:pt>
    <dgm:pt modelId="{EF6919A6-C016-49DA-8CA8-E858D94FC8FB}" type="pres">
      <dgm:prSet presAssocID="{95B5117A-1ADF-4B32-B6A7-56A49F90392A}" presName="rootConnector" presStyleLbl="node3" presStyleIdx="7" presStyleCnt="46"/>
      <dgm:spPr/>
      <dgm:t>
        <a:bodyPr/>
        <a:lstStyle/>
        <a:p>
          <a:endParaRPr lang="en-US"/>
        </a:p>
      </dgm:t>
    </dgm:pt>
    <dgm:pt modelId="{2CF1263C-966D-43C0-BB0C-2D3A63044E24}" type="pres">
      <dgm:prSet presAssocID="{95B5117A-1ADF-4B32-B6A7-56A49F90392A}" presName="hierChild4" presStyleCnt="0"/>
      <dgm:spPr/>
      <dgm:t>
        <a:bodyPr/>
        <a:lstStyle/>
        <a:p>
          <a:endParaRPr lang="en-US"/>
        </a:p>
      </dgm:t>
    </dgm:pt>
    <dgm:pt modelId="{1BFDB9B7-8C82-4CE6-9650-C95BE71532AC}" type="pres">
      <dgm:prSet presAssocID="{95B5117A-1ADF-4B32-B6A7-56A49F90392A}" presName="hierChild5" presStyleCnt="0"/>
      <dgm:spPr/>
      <dgm:t>
        <a:bodyPr/>
        <a:lstStyle/>
        <a:p>
          <a:endParaRPr lang="en-US"/>
        </a:p>
      </dgm:t>
    </dgm:pt>
    <dgm:pt modelId="{F34DA7F5-ED88-4620-B56D-EA6C6BB90826}" type="pres">
      <dgm:prSet presAssocID="{E0D8BEAE-277D-4531-8ACE-376D484E3B12}" presName="Name37" presStyleLbl="parChTrans1D3" presStyleIdx="8" presStyleCnt="46"/>
      <dgm:spPr/>
      <dgm:t>
        <a:bodyPr/>
        <a:lstStyle/>
        <a:p>
          <a:endParaRPr lang="en-US"/>
        </a:p>
      </dgm:t>
    </dgm:pt>
    <dgm:pt modelId="{7FCB05FE-2795-432E-925B-74C831F08160}" type="pres">
      <dgm:prSet presAssocID="{8D485A24-7D6C-4005-9C75-0882C79BCC64}" presName="hierRoot2" presStyleCnt="0">
        <dgm:presLayoutVars>
          <dgm:hierBranch val="init"/>
        </dgm:presLayoutVars>
      </dgm:prSet>
      <dgm:spPr/>
      <dgm:t>
        <a:bodyPr/>
        <a:lstStyle/>
        <a:p>
          <a:endParaRPr lang="en-US"/>
        </a:p>
      </dgm:t>
    </dgm:pt>
    <dgm:pt modelId="{A33E5DC3-BCAF-4BA9-83BD-470BA053FA67}" type="pres">
      <dgm:prSet presAssocID="{8D485A24-7D6C-4005-9C75-0882C79BCC64}" presName="rootComposite" presStyleCnt="0"/>
      <dgm:spPr/>
      <dgm:t>
        <a:bodyPr/>
        <a:lstStyle/>
        <a:p>
          <a:endParaRPr lang="en-US"/>
        </a:p>
      </dgm:t>
    </dgm:pt>
    <dgm:pt modelId="{A015BB03-EE08-4569-B87B-2218FAA2FBC0}" type="pres">
      <dgm:prSet presAssocID="{8D485A24-7D6C-4005-9C75-0882C79BCC64}" presName="rootText" presStyleLbl="node3" presStyleIdx="8" presStyleCnt="46">
        <dgm:presLayoutVars>
          <dgm:chPref val="3"/>
        </dgm:presLayoutVars>
      </dgm:prSet>
      <dgm:spPr/>
      <dgm:t>
        <a:bodyPr/>
        <a:lstStyle/>
        <a:p>
          <a:endParaRPr lang="en-US"/>
        </a:p>
      </dgm:t>
    </dgm:pt>
    <dgm:pt modelId="{D91549D4-75A3-4266-AD41-26B214599688}" type="pres">
      <dgm:prSet presAssocID="{8D485A24-7D6C-4005-9C75-0882C79BCC64}" presName="rootConnector" presStyleLbl="node3" presStyleIdx="8" presStyleCnt="46"/>
      <dgm:spPr/>
      <dgm:t>
        <a:bodyPr/>
        <a:lstStyle/>
        <a:p>
          <a:endParaRPr lang="en-US"/>
        </a:p>
      </dgm:t>
    </dgm:pt>
    <dgm:pt modelId="{AC231DB5-E51E-496C-B07E-E3D42338D03E}" type="pres">
      <dgm:prSet presAssocID="{8D485A24-7D6C-4005-9C75-0882C79BCC64}" presName="hierChild4" presStyleCnt="0"/>
      <dgm:spPr/>
      <dgm:t>
        <a:bodyPr/>
        <a:lstStyle/>
        <a:p>
          <a:endParaRPr lang="en-US"/>
        </a:p>
      </dgm:t>
    </dgm:pt>
    <dgm:pt modelId="{A408FBC1-BC74-4BDD-9F98-22EA55F6DF3B}" type="pres">
      <dgm:prSet presAssocID="{8D485A24-7D6C-4005-9C75-0882C79BCC64}" presName="hierChild5" presStyleCnt="0"/>
      <dgm:spPr/>
      <dgm:t>
        <a:bodyPr/>
        <a:lstStyle/>
        <a:p>
          <a:endParaRPr lang="en-US"/>
        </a:p>
      </dgm:t>
    </dgm:pt>
    <dgm:pt modelId="{86607F02-20E5-486F-9D99-F6A9DE8C4947}" type="pres">
      <dgm:prSet presAssocID="{3CE5F576-FE7C-4D66-B816-35A15FF69586}" presName="Name37" presStyleLbl="parChTrans1D3" presStyleIdx="9" presStyleCnt="46"/>
      <dgm:spPr/>
      <dgm:t>
        <a:bodyPr/>
        <a:lstStyle/>
        <a:p>
          <a:endParaRPr lang="en-US"/>
        </a:p>
      </dgm:t>
    </dgm:pt>
    <dgm:pt modelId="{EC366EBD-A351-47AA-8D0A-EBFC11DF2338}" type="pres">
      <dgm:prSet presAssocID="{162C25D3-4858-4D70-80F9-CE0E584FF0EB}" presName="hierRoot2" presStyleCnt="0">
        <dgm:presLayoutVars>
          <dgm:hierBranch val="init"/>
        </dgm:presLayoutVars>
      </dgm:prSet>
      <dgm:spPr/>
      <dgm:t>
        <a:bodyPr/>
        <a:lstStyle/>
        <a:p>
          <a:endParaRPr lang="en-US"/>
        </a:p>
      </dgm:t>
    </dgm:pt>
    <dgm:pt modelId="{42E6089A-D168-46C5-9A38-76878DBFFD42}" type="pres">
      <dgm:prSet presAssocID="{162C25D3-4858-4D70-80F9-CE0E584FF0EB}" presName="rootComposite" presStyleCnt="0"/>
      <dgm:spPr/>
      <dgm:t>
        <a:bodyPr/>
        <a:lstStyle/>
        <a:p>
          <a:endParaRPr lang="en-US"/>
        </a:p>
      </dgm:t>
    </dgm:pt>
    <dgm:pt modelId="{3DADCB73-D52E-4C62-AA1C-3528740D4ECD}" type="pres">
      <dgm:prSet presAssocID="{162C25D3-4858-4D70-80F9-CE0E584FF0EB}" presName="rootText" presStyleLbl="node3" presStyleIdx="9" presStyleCnt="46">
        <dgm:presLayoutVars>
          <dgm:chPref val="3"/>
        </dgm:presLayoutVars>
      </dgm:prSet>
      <dgm:spPr/>
      <dgm:t>
        <a:bodyPr/>
        <a:lstStyle/>
        <a:p>
          <a:endParaRPr lang="en-US"/>
        </a:p>
      </dgm:t>
    </dgm:pt>
    <dgm:pt modelId="{ADB2FC97-57A6-4DBC-A75D-D7A7818488B8}" type="pres">
      <dgm:prSet presAssocID="{162C25D3-4858-4D70-80F9-CE0E584FF0EB}" presName="rootConnector" presStyleLbl="node3" presStyleIdx="9" presStyleCnt="46"/>
      <dgm:spPr/>
      <dgm:t>
        <a:bodyPr/>
        <a:lstStyle/>
        <a:p>
          <a:endParaRPr lang="en-US"/>
        </a:p>
      </dgm:t>
    </dgm:pt>
    <dgm:pt modelId="{90738BB8-AF07-442E-A20A-6F4186894721}" type="pres">
      <dgm:prSet presAssocID="{162C25D3-4858-4D70-80F9-CE0E584FF0EB}" presName="hierChild4" presStyleCnt="0"/>
      <dgm:spPr/>
      <dgm:t>
        <a:bodyPr/>
        <a:lstStyle/>
        <a:p>
          <a:endParaRPr lang="en-US"/>
        </a:p>
      </dgm:t>
    </dgm:pt>
    <dgm:pt modelId="{E4E006F8-EBB9-45E2-B402-6B5EE82018A7}" type="pres">
      <dgm:prSet presAssocID="{162C25D3-4858-4D70-80F9-CE0E584FF0EB}" presName="hierChild5" presStyleCnt="0"/>
      <dgm:spPr/>
      <dgm:t>
        <a:bodyPr/>
        <a:lstStyle/>
        <a:p>
          <a:endParaRPr lang="en-US"/>
        </a:p>
      </dgm:t>
    </dgm:pt>
    <dgm:pt modelId="{25702176-9C00-4494-9375-C2BB18F51F47}" type="pres">
      <dgm:prSet presAssocID="{47C88A19-FF9D-4AC3-9018-4E1B99DFB2DA}" presName="Name37" presStyleLbl="parChTrans1D3" presStyleIdx="10" presStyleCnt="46"/>
      <dgm:spPr/>
      <dgm:t>
        <a:bodyPr/>
        <a:lstStyle/>
        <a:p>
          <a:endParaRPr lang="en-US"/>
        </a:p>
      </dgm:t>
    </dgm:pt>
    <dgm:pt modelId="{EC38B75A-0327-427E-AD87-ED8374E25BD6}" type="pres">
      <dgm:prSet presAssocID="{2E1EB53A-1E81-41B8-9B9B-A6D0AF25C737}" presName="hierRoot2" presStyleCnt="0">
        <dgm:presLayoutVars>
          <dgm:hierBranch val="init"/>
        </dgm:presLayoutVars>
      </dgm:prSet>
      <dgm:spPr/>
      <dgm:t>
        <a:bodyPr/>
        <a:lstStyle/>
        <a:p>
          <a:endParaRPr lang="en-US"/>
        </a:p>
      </dgm:t>
    </dgm:pt>
    <dgm:pt modelId="{145CEC99-F2CB-4332-A372-5F160DDB578B}" type="pres">
      <dgm:prSet presAssocID="{2E1EB53A-1E81-41B8-9B9B-A6D0AF25C737}" presName="rootComposite" presStyleCnt="0"/>
      <dgm:spPr/>
      <dgm:t>
        <a:bodyPr/>
        <a:lstStyle/>
        <a:p>
          <a:endParaRPr lang="en-US"/>
        </a:p>
      </dgm:t>
    </dgm:pt>
    <dgm:pt modelId="{35D8E6E1-65E5-433D-8AB1-850D0159F509}" type="pres">
      <dgm:prSet presAssocID="{2E1EB53A-1E81-41B8-9B9B-A6D0AF25C737}" presName="rootText" presStyleLbl="node3" presStyleIdx="10" presStyleCnt="46">
        <dgm:presLayoutVars>
          <dgm:chPref val="3"/>
        </dgm:presLayoutVars>
      </dgm:prSet>
      <dgm:spPr/>
      <dgm:t>
        <a:bodyPr/>
        <a:lstStyle/>
        <a:p>
          <a:endParaRPr lang="en-US"/>
        </a:p>
      </dgm:t>
    </dgm:pt>
    <dgm:pt modelId="{4E359F8C-E2FD-47E7-97A0-797DADF5B60B}" type="pres">
      <dgm:prSet presAssocID="{2E1EB53A-1E81-41B8-9B9B-A6D0AF25C737}" presName="rootConnector" presStyleLbl="node3" presStyleIdx="10" presStyleCnt="46"/>
      <dgm:spPr/>
      <dgm:t>
        <a:bodyPr/>
        <a:lstStyle/>
        <a:p>
          <a:endParaRPr lang="en-US"/>
        </a:p>
      </dgm:t>
    </dgm:pt>
    <dgm:pt modelId="{FDF7B03B-01D1-40EA-8692-3DE7630FAE41}" type="pres">
      <dgm:prSet presAssocID="{2E1EB53A-1E81-41B8-9B9B-A6D0AF25C737}" presName="hierChild4" presStyleCnt="0"/>
      <dgm:spPr/>
      <dgm:t>
        <a:bodyPr/>
        <a:lstStyle/>
        <a:p>
          <a:endParaRPr lang="en-US"/>
        </a:p>
      </dgm:t>
    </dgm:pt>
    <dgm:pt modelId="{D01EFE54-3341-472A-918C-EA35DDD20049}" type="pres">
      <dgm:prSet presAssocID="{2E1EB53A-1E81-41B8-9B9B-A6D0AF25C737}" presName="hierChild5" presStyleCnt="0"/>
      <dgm:spPr/>
      <dgm:t>
        <a:bodyPr/>
        <a:lstStyle/>
        <a:p>
          <a:endParaRPr lang="en-US"/>
        </a:p>
      </dgm:t>
    </dgm:pt>
    <dgm:pt modelId="{4FA6AB89-6232-4757-A2D1-12E06C0E4055}" type="pres">
      <dgm:prSet presAssocID="{19AD33B2-3365-485A-BC73-A5D0DC077782}" presName="Name37" presStyleLbl="parChTrans1D3" presStyleIdx="11" presStyleCnt="46"/>
      <dgm:spPr/>
      <dgm:t>
        <a:bodyPr/>
        <a:lstStyle/>
        <a:p>
          <a:endParaRPr lang="en-US"/>
        </a:p>
      </dgm:t>
    </dgm:pt>
    <dgm:pt modelId="{CA6D80EB-76D7-426B-A50D-1798177194E3}" type="pres">
      <dgm:prSet presAssocID="{C6A9697C-6C94-4E99-B8FB-742B962B6DA4}" presName="hierRoot2" presStyleCnt="0">
        <dgm:presLayoutVars>
          <dgm:hierBranch val="init"/>
        </dgm:presLayoutVars>
      </dgm:prSet>
      <dgm:spPr/>
      <dgm:t>
        <a:bodyPr/>
        <a:lstStyle/>
        <a:p>
          <a:endParaRPr lang="en-US"/>
        </a:p>
      </dgm:t>
    </dgm:pt>
    <dgm:pt modelId="{12192822-0893-4516-B5FC-CE98B0C81369}" type="pres">
      <dgm:prSet presAssocID="{C6A9697C-6C94-4E99-B8FB-742B962B6DA4}" presName="rootComposite" presStyleCnt="0"/>
      <dgm:spPr/>
      <dgm:t>
        <a:bodyPr/>
        <a:lstStyle/>
        <a:p>
          <a:endParaRPr lang="en-US"/>
        </a:p>
      </dgm:t>
    </dgm:pt>
    <dgm:pt modelId="{48141264-CEFD-4896-870E-217EC91E4812}" type="pres">
      <dgm:prSet presAssocID="{C6A9697C-6C94-4E99-B8FB-742B962B6DA4}" presName="rootText" presStyleLbl="node3" presStyleIdx="11" presStyleCnt="46">
        <dgm:presLayoutVars>
          <dgm:chPref val="3"/>
        </dgm:presLayoutVars>
      </dgm:prSet>
      <dgm:spPr/>
      <dgm:t>
        <a:bodyPr/>
        <a:lstStyle/>
        <a:p>
          <a:endParaRPr lang="en-US"/>
        </a:p>
      </dgm:t>
    </dgm:pt>
    <dgm:pt modelId="{B95EEBC1-14C9-4FED-9B6D-F99DD2D21539}" type="pres">
      <dgm:prSet presAssocID="{C6A9697C-6C94-4E99-B8FB-742B962B6DA4}" presName="rootConnector" presStyleLbl="node3" presStyleIdx="11" presStyleCnt="46"/>
      <dgm:spPr/>
      <dgm:t>
        <a:bodyPr/>
        <a:lstStyle/>
        <a:p>
          <a:endParaRPr lang="en-US"/>
        </a:p>
      </dgm:t>
    </dgm:pt>
    <dgm:pt modelId="{C80A8CFC-DFF7-4EB4-8EFB-93BB6E435402}" type="pres">
      <dgm:prSet presAssocID="{C6A9697C-6C94-4E99-B8FB-742B962B6DA4}" presName="hierChild4" presStyleCnt="0"/>
      <dgm:spPr/>
      <dgm:t>
        <a:bodyPr/>
        <a:lstStyle/>
        <a:p>
          <a:endParaRPr lang="en-US"/>
        </a:p>
      </dgm:t>
    </dgm:pt>
    <dgm:pt modelId="{F1A8CBC0-795B-4141-BEA7-186CE40130CA}" type="pres">
      <dgm:prSet presAssocID="{C6A9697C-6C94-4E99-B8FB-742B962B6DA4}" presName="hierChild5" presStyleCnt="0"/>
      <dgm:spPr/>
      <dgm:t>
        <a:bodyPr/>
        <a:lstStyle/>
        <a:p>
          <a:endParaRPr lang="en-US"/>
        </a:p>
      </dgm:t>
    </dgm:pt>
    <dgm:pt modelId="{96EB63EA-85ED-4DDD-AE4D-B9DFCEEFB746}" type="pres">
      <dgm:prSet presAssocID="{7740F97C-62FB-4BC1-A872-F66D05755820}" presName="Name37" presStyleLbl="parChTrans1D3" presStyleIdx="12" presStyleCnt="46"/>
      <dgm:spPr/>
      <dgm:t>
        <a:bodyPr/>
        <a:lstStyle/>
        <a:p>
          <a:endParaRPr lang="en-US"/>
        </a:p>
      </dgm:t>
    </dgm:pt>
    <dgm:pt modelId="{300BF125-B912-48B3-BB41-777F88329592}" type="pres">
      <dgm:prSet presAssocID="{AE59ACAF-74ED-4963-84D8-39961A3C3289}" presName="hierRoot2" presStyleCnt="0">
        <dgm:presLayoutVars>
          <dgm:hierBranch val="init"/>
        </dgm:presLayoutVars>
      </dgm:prSet>
      <dgm:spPr/>
      <dgm:t>
        <a:bodyPr/>
        <a:lstStyle/>
        <a:p>
          <a:endParaRPr lang="en-US"/>
        </a:p>
      </dgm:t>
    </dgm:pt>
    <dgm:pt modelId="{684354DD-9332-4712-8F7F-F378035A226D}" type="pres">
      <dgm:prSet presAssocID="{AE59ACAF-74ED-4963-84D8-39961A3C3289}" presName="rootComposite" presStyleCnt="0"/>
      <dgm:spPr/>
      <dgm:t>
        <a:bodyPr/>
        <a:lstStyle/>
        <a:p>
          <a:endParaRPr lang="en-US"/>
        </a:p>
      </dgm:t>
    </dgm:pt>
    <dgm:pt modelId="{176F8966-7BDD-4C9E-B49E-87A3DF8986F6}" type="pres">
      <dgm:prSet presAssocID="{AE59ACAF-74ED-4963-84D8-39961A3C3289}" presName="rootText" presStyleLbl="node3" presStyleIdx="12" presStyleCnt="46">
        <dgm:presLayoutVars>
          <dgm:chPref val="3"/>
        </dgm:presLayoutVars>
      </dgm:prSet>
      <dgm:spPr/>
      <dgm:t>
        <a:bodyPr/>
        <a:lstStyle/>
        <a:p>
          <a:endParaRPr lang="en-US"/>
        </a:p>
      </dgm:t>
    </dgm:pt>
    <dgm:pt modelId="{736A7FFC-C316-47C2-AA3D-CBCB79E634BA}" type="pres">
      <dgm:prSet presAssocID="{AE59ACAF-74ED-4963-84D8-39961A3C3289}" presName="rootConnector" presStyleLbl="node3" presStyleIdx="12" presStyleCnt="46"/>
      <dgm:spPr/>
      <dgm:t>
        <a:bodyPr/>
        <a:lstStyle/>
        <a:p>
          <a:endParaRPr lang="en-US"/>
        </a:p>
      </dgm:t>
    </dgm:pt>
    <dgm:pt modelId="{6C29C03A-0A86-4965-8966-11161B060BA9}" type="pres">
      <dgm:prSet presAssocID="{AE59ACAF-74ED-4963-84D8-39961A3C3289}" presName="hierChild4" presStyleCnt="0"/>
      <dgm:spPr/>
      <dgm:t>
        <a:bodyPr/>
        <a:lstStyle/>
        <a:p>
          <a:endParaRPr lang="en-US"/>
        </a:p>
      </dgm:t>
    </dgm:pt>
    <dgm:pt modelId="{F5C300A7-892B-4657-A637-A6C488A27BC8}" type="pres">
      <dgm:prSet presAssocID="{AE59ACAF-74ED-4963-84D8-39961A3C3289}" presName="hierChild5" presStyleCnt="0"/>
      <dgm:spPr/>
      <dgm:t>
        <a:bodyPr/>
        <a:lstStyle/>
        <a:p>
          <a:endParaRPr lang="en-US"/>
        </a:p>
      </dgm:t>
    </dgm:pt>
    <dgm:pt modelId="{79C264DA-6084-478D-911B-A5318229A2CF}" type="pres">
      <dgm:prSet presAssocID="{289CB378-7165-467D-AFD1-2CDE7D1E9E90}" presName="hierChild5" presStyleCnt="0"/>
      <dgm:spPr/>
      <dgm:t>
        <a:bodyPr/>
        <a:lstStyle/>
        <a:p>
          <a:endParaRPr lang="en-US"/>
        </a:p>
      </dgm:t>
    </dgm:pt>
    <dgm:pt modelId="{ECC7446C-4780-47B9-A1E1-EE3037642AA9}" type="pres">
      <dgm:prSet presAssocID="{3FA3408C-53B2-47C7-A97E-731612D79AA1}" presName="Name37" presStyleLbl="parChTrans1D2" presStyleIdx="2" presStyleCnt="9"/>
      <dgm:spPr/>
      <dgm:t>
        <a:bodyPr/>
        <a:lstStyle/>
        <a:p>
          <a:endParaRPr lang="en-US"/>
        </a:p>
      </dgm:t>
    </dgm:pt>
    <dgm:pt modelId="{A998C3F4-A353-4AD3-A8AF-6738A3410BDA}" type="pres">
      <dgm:prSet presAssocID="{AA1F4027-6E08-459A-B418-F0EE2FA1427F}" presName="hierRoot2" presStyleCnt="0">
        <dgm:presLayoutVars>
          <dgm:hierBranch val="init"/>
        </dgm:presLayoutVars>
      </dgm:prSet>
      <dgm:spPr/>
      <dgm:t>
        <a:bodyPr/>
        <a:lstStyle/>
        <a:p>
          <a:endParaRPr lang="en-US"/>
        </a:p>
      </dgm:t>
    </dgm:pt>
    <dgm:pt modelId="{FDC2AFBE-68B8-4CA9-B3CC-01C7738F0FC3}" type="pres">
      <dgm:prSet presAssocID="{AA1F4027-6E08-459A-B418-F0EE2FA1427F}" presName="rootComposite" presStyleCnt="0"/>
      <dgm:spPr/>
      <dgm:t>
        <a:bodyPr/>
        <a:lstStyle/>
        <a:p>
          <a:endParaRPr lang="en-US"/>
        </a:p>
      </dgm:t>
    </dgm:pt>
    <dgm:pt modelId="{CC9EC7BE-D505-446C-AA8D-BB6DD171CB07}" type="pres">
      <dgm:prSet presAssocID="{AA1F4027-6E08-459A-B418-F0EE2FA1427F}" presName="rootText" presStyleLbl="node2" presStyleIdx="2" presStyleCnt="9">
        <dgm:presLayoutVars>
          <dgm:chPref val="3"/>
        </dgm:presLayoutVars>
      </dgm:prSet>
      <dgm:spPr/>
      <dgm:t>
        <a:bodyPr/>
        <a:lstStyle/>
        <a:p>
          <a:endParaRPr lang="en-US"/>
        </a:p>
      </dgm:t>
    </dgm:pt>
    <dgm:pt modelId="{F44FAB5D-8C48-4CA4-B6E3-2B411D708044}" type="pres">
      <dgm:prSet presAssocID="{AA1F4027-6E08-459A-B418-F0EE2FA1427F}" presName="rootConnector" presStyleLbl="node2" presStyleIdx="2" presStyleCnt="9"/>
      <dgm:spPr/>
      <dgm:t>
        <a:bodyPr/>
        <a:lstStyle/>
        <a:p>
          <a:endParaRPr lang="en-US"/>
        </a:p>
      </dgm:t>
    </dgm:pt>
    <dgm:pt modelId="{41FA0BA3-1CD9-4CE8-A937-D990584E6D58}" type="pres">
      <dgm:prSet presAssocID="{AA1F4027-6E08-459A-B418-F0EE2FA1427F}" presName="hierChild4" presStyleCnt="0"/>
      <dgm:spPr/>
      <dgm:t>
        <a:bodyPr/>
        <a:lstStyle/>
        <a:p>
          <a:endParaRPr lang="en-US"/>
        </a:p>
      </dgm:t>
    </dgm:pt>
    <dgm:pt modelId="{C4ACE64F-38A1-4A3C-9DE0-D53240D03C8F}" type="pres">
      <dgm:prSet presAssocID="{5E74406E-6794-4CED-B9C0-DFFD101320AD}" presName="Name37" presStyleLbl="parChTrans1D3" presStyleIdx="13" presStyleCnt="46"/>
      <dgm:spPr/>
      <dgm:t>
        <a:bodyPr/>
        <a:lstStyle/>
        <a:p>
          <a:endParaRPr lang="en-US"/>
        </a:p>
      </dgm:t>
    </dgm:pt>
    <dgm:pt modelId="{D0110DFC-6FE8-4139-95C1-5D1478E19901}" type="pres">
      <dgm:prSet presAssocID="{899DBD60-80B3-406D-96A1-7C39A5971148}" presName="hierRoot2" presStyleCnt="0">
        <dgm:presLayoutVars>
          <dgm:hierBranch val="init"/>
        </dgm:presLayoutVars>
      </dgm:prSet>
      <dgm:spPr/>
      <dgm:t>
        <a:bodyPr/>
        <a:lstStyle/>
        <a:p>
          <a:endParaRPr lang="en-US"/>
        </a:p>
      </dgm:t>
    </dgm:pt>
    <dgm:pt modelId="{E371F490-5C97-4514-A9A9-A73B8C9121EC}" type="pres">
      <dgm:prSet presAssocID="{899DBD60-80B3-406D-96A1-7C39A5971148}" presName="rootComposite" presStyleCnt="0"/>
      <dgm:spPr/>
      <dgm:t>
        <a:bodyPr/>
        <a:lstStyle/>
        <a:p>
          <a:endParaRPr lang="en-US"/>
        </a:p>
      </dgm:t>
    </dgm:pt>
    <dgm:pt modelId="{DBDC9DAA-3224-48A8-A0AB-94047F9EFB37}" type="pres">
      <dgm:prSet presAssocID="{899DBD60-80B3-406D-96A1-7C39A5971148}" presName="rootText" presStyleLbl="node3" presStyleIdx="13" presStyleCnt="46">
        <dgm:presLayoutVars>
          <dgm:chPref val="3"/>
        </dgm:presLayoutVars>
      </dgm:prSet>
      <dgm:spPr/>
      <dgm:t>
        <a:bodyPr/>
        <a:lstStyle/>
        <a:p>
          <a:endParaRPr lang="en-US"/>
        </a:p>
      </dgm:t>
    </dgm:pt>
    <dgm:pt modelId="{089A4FF4-FCBC-4696-AA41-4CBBF899A146}" type="pres">
      <dgm:prSet presAssocID="{899DBD60-80B3-406D-96A1-7C39A5971148}" presName="rootConnector" presStyleLbl="node3" presStyleIdx="13" presStyleCnt="46"/>
      <dgm:spPr/>
      <dgm:t>
        <a:bodyPr/>
        <a:lstStyle/>
        <a:p>
          <a:endParaRPr lang="en-US"/>
        </a:p>
      </dgm:t>
    </dgm:pt>
    <dgm:pt modelId="{6DA7FE39-E263-4514-91CC-2DF776E1AD82}" type="pres">
      <dgm:prSet presAssocID="{899DBD60-80B3-406D-96A1-7C39A5971148}" presName="hierChild4" presStyleCnt="0"/>
      <dgm:spPr/>
      <dgm:t>
        <a:bodyPr/>
        <a:lstStyle/>
        <a:p>
          <a:endParaRPr lang="en-US"/>
        </a:p>
      </dgm:t>
    </dgm:pt>
    <dgm:pt modelId="{A8DBBD0F-454B-460D-B82D-FFC651FEA8D5}" type="pres">
      <dgm:prSet presAssocID="{899DBD60-80B3-406D-96A1-7C39A5971148}" presName="hierChild5" presStyleCnt="0"/>
      <dgm:spPr/>
      <dgm:t>
        <a:bodyPr/>
        <a:lstStyle/>
        <a:p>
          <a:endParaRPr lang="en-US"/>
        </a:p>
      </dgm:t>
    </dgm:pt>
    <dgm:pt modelId="{B552FA8D-DFBE-4C5A-8946-CC2FDF2CFC14}" type="pres">
      <dgm:prSet presAssocID="{08597A8E-C43A-40E8-999A-F15DE1909F77}" presName="Name37" presStyleLbl="parChTrans1D3" presStyleIdx="14" presStyleCnt="46"/>
      <dgm:spPr/>
      <dgm:t>
        <a:bodyPr/>
        <a:lstStyle/>
        <a:p>
          <a:endParaRPr lang="en-US"/>
        </a:p>
      </dgm:t>
    </dgm:pt>
    <dgm:pt modelId="{A452D763-B4B1-4256-BBA5-592C71C4F043}" type="pres">
      <dgm:prSet presAssocID="{8AFE5E4D-AB86-4FC7-9CE8-406ADF85E30F}" presName="hierRoot2" presStyleCnt="0">
        <dgm:presLayoutVars>
          <dgm:hierBranch val="init"/>
        </dgm:presLayoutVars>
      </dgm:prSet>
      <dgm:spPr/>
      <dgm:t>
        <a:bodyPr/>
        <a:lstStyle/>
        <a:p>
          <a:endParaRPr lang="en-US"/>
        </a:p>
      </dgm:t>
    </dgm:pt>
    <dgm:pt modelId="{4F32DC20-91CD-4E81-9BC8-09156AD9D9BD}" type="pres">
      <dgm:prSet presAssocID="{8AFE5E4D-AB86-4FC7-9CE8-406ADF85E30F}" presName="rootComposite" presStyleCnt="0"/>
      <dgm:spPr/>
      <dgm:t>
        <a:bodyPr/>
        <a:lstStyle/>
        <a:p>
          <a:endParaRPr lang="en-US"/>
        </a:p>
      </dgm:t>
    </dgm:pt>
    <dgm:pt modelId="{DFB2F37B-244F-458D-93E9-EA26D0F6F0F0}" type="pres">
      <dgm:prSet presAssocID="{8AFE5E4D-AB86-4FC7-9CE8-406ADF85E30F}" presName="rootText" presStyleLbl="node3" presStyleIdx="14" presStyleCnt="46">
        <dgm:presLayoutVars>
          <dgm:chPref val="3"/>
        </dgm:presLayoutVars>
      </dgm:prSet>
      <dgm:spPr/>
      <dgm:t>
        <a:bodyPr/>
        <a:lstStyle/>
        <a:p>
          <a:endParaRPr lang="en-US"/>
        </a:p>
      </dgm:t>
    </dgm:pt>
    <dgm:pt modelId="{FDEDCD65-DF75-450D-A468-E7C7B489CAC4}" type="pres">
      <dgm:prSet presAssocID="{8AFE5E4D-AB86-4FC7-9CE8-406ADF85E30F}" presName="rootConnector" presStyleLbl="node3" presStyleIdx="14" presStyleCnt="46"/>
      <dgm:spPr/>
      <dgm:t>
        <a:bodyPr/>
        <a:lstStyle/>
        <a:p>
          <a:endParaRPr lang="en-US"/>
        </a:p>
      </dgm:t>
    </dgm:pt>
    <dgm:pt modelId="{79375EF5-CDCD-4CEF-98C3-B6A1592984B7}" type="pres">
      <dgm:prSet presAssocID="{8AFE5E4D-AB86-4FC7-9CE8-406ADF85E30F}" presName="hierChild4" presStyleCnt="0"/>
      <dgm:spPr/>
      <dgm:t>
        <a:bodyPr/>
        <a:lstStyle/>
        <a:p>
          <a:endParaRPr lang="en-US"/>
        </a:p>
      </dgm:t>
    </dgm:pt>
    <dgm:pt modelId="{3104E256-B6B4-4F7C-AFB4-CFB2D382CF00}" type="pres">
      <dgm:prSet presAssocID="{8AFE5E4D-AB86-4FC7-9CE8-406ADF85E30F}" presName="hierChild5" presStyleCnt="0"/>
      <dgm:spPr/>
      <dgm:t>
        <a:bodyPr/>
        <a:lstStyle/>
        <a:p>
          <a:endParaRPr lang="en-US"/>
        </a:p>
      </dgm:t>
    </dgm:pt>
    <dgm:pt modelId="{F750E226-2B85-4DD1-9876-01320DAA87D5}" type="pres">
      <dgm:prSet presAssocID="{542C4C53-93E4-49E0-A54A-9F790ABA332B}" presName="Name37" presStyleLbl="parChTrans1D3" presStyleIdx="15" presStyleCnt="46"/>
      <dgm:spPr/>
      <dgm:t>
        <a:bodyPr/>
        <a:lstStyle/>
        <a:p>
          <a:endParaRPr lang="en-US"/>
        </a:p>
      </dgm:t>
    </dgm:pt>
    <dgm:pt modelId="{2A5EE9F2-5E84-4B69-B727-E3EC7B702DAB}" type="pres">
      <dgm:prSet presAssocID="{2B09286C-B68A-456B-8672-1B4290D76F87}" presName="hierRoot2" presStyleCnt="0">
        <dgm:presLayoutVars>
          <dgm:hierBranch val="init"/>
        </dgm:presLayoutVars>
      </dgm:prSet>
      <dgm:spPr/>
      <dgm:t>
        <a:bodyPr/>
        <a:lstStyle/>
        <a:p>
          <a:endParaRPr lang="en-US"/>
        </a:p>
      </dgm:t>
    </dgm:pt>
    <dgm:pt modelId="{9BF1AD19-FF78-44FC-ABE3-4223922D34D9}" type="pres">
      <dgm:prSet presAssocID="{2B09286C-B68A-456B-8672-1B4290D76F87}" presName="rootComposite" presStyleCnt="0"/>
      <dgm:spPr/>
      <dgm:t>
        <a:bodyPr/>
        <a:lstStyle/>
        <a:p>
          <a:endParaRPr lang="en-US"/>
        </a:p>
      </dgm:t>
    </dgm:pt>
    <dgm:pt modelId="{EC1BEA8D-E007-43EE-9576-BB1A257C35CC}" type="pres">
      <dgm:prSet presAssocID="{2B09286C-B68A-456B-8672-1B4290D76F87}" presName="rootText" presStyleLbl="node3" presStyleIdx="15" presStyleCnt="46">
        <dgm:presLayoutVars>
          <dgm:chPref val="3"/>
        </dgm:presLayoutVars>
      </dgm:prSet>
      <dgm:spPr/>
      <dgm:t>
        <a:bodyPr/>
        <a:lstStyle/>
        <a:p>
          <a:endParaRPr lang="en-US"/>
        </a:p>
      </dgm:t>
    </dgm:pt>
    <dgm:pt modelId="{4F83A63D-BAF7-4C18-B53E-CC73A2DEA750}" type="pres">
      <dgm:prSet presAssocID="{2B09286C-B68A-456B-8672-1B4290D76F87}" presName="rootConnector" presStyleLbl="node3" presStyleIdx="15" presStyleCnt="46"/>
      <dgm:spPr/>
      <dgm:t>
        <a:bodyPr/>
        <a:lstStyle/>
        <a:p>
          <a:endParaRPr lang="en-US"/>
        </a:p>
      </dgm:t>
    </dgm:pt>
    <dgm:pt modelId="{C98A8528-A4A5-425B-88B8-58FEB81D2306}" type="pres">
      <dgm:prSet presAssocID="{2B09286C-B68A-456B-8672-1B4290D76F87}" presName="hierChild4" presStyleCnt="0"/>
      <dgm:spPr/>
      <dgm:t>
        <a:bodyPr/>
        <a:lstStyle/>
        <a:p>
          <a:endParaRPr lang="en-US"/>
        </a:p>
      </dgm:t>
    </dgm:pt>
    <dgm:pt modelId="{4F7C2DE9-6EDA-4BBC-A704-7A24496DE8E4}" type="pres">
      <dgm:prSet presAssocID="{2B09286C-B68A-456B-8672-1B4290D76F87}" presName="hierChild5" presStyleCnt="0"/>
      <dgm:spPr/>
      <dgm:t>
        <a:bodyPr/>
        <a:lstStyle/>
        <a:p>
          <a:endParaRPr lang="en-US"/>
        </a:p>
      </dgm:t>
    </dgm:pt>
    <dgm:pt modelId="{B6E2BA04-1356-4C9D-8AB9-5029120C904E}" type="pres">
      <dgm:prSet presAssocID="{88742C77-FBC9-42CB-B079-F149DBD0C65A}" presName="Name37" presStyleLbl="parChTrans1D3" presStyleIdx="16" presStyleCnt="46"/>
      <dgm:spPr/>
      <dgm:t>
        <a:bodyPr/>
        <a:lstStyle/>
        <a:p>
          <a:endParaRPr lang="en-US"/>
        </a:p>
      </dgm:t>
    </dgm:pt>
    <dgm:pt modelId="{359A7598-1FA7-4325-BE5D-23DD7A66992C}" type="pres">
      <dgm:prSet presAssocID="{42B67ACA-220B-450E-87C8-D7D154C06D28}" presName="hierRoot2" presStyleCnt="0">
        <dgm:presLayoutVars>
          <dgm:hierBranch val="init"/>
        </dgm:presLayoutVars>
      </dgm:prSet>
      <dgm:spPr/>
      <dgm:t>
        <a:bodyPr/>
        <a:lstStyle/>
        <a:p>
          <a:endParaRPr lang="en-US"/>
        </a:p>
      </dgm:t>
    </dgm:pt>
    <dgm:pt modelId="{1E5345F2-8CA0-4DCB-8DDC-500388089397}" type="pres">
      <dgm:prSet presAssocID="{42B67ACA-220B-450E-87C8-D7D154C06D28}" presName="rootComposite" presStyleCnt="0"/>
      <dgm:spPr/>
      <dgm:t>
        <a:bodyPr/>
        <a:lstStyle/>
        <a:p>
          <a:endParaRPr lang="en-US"/>
        </a:p>
      </dgm:t>
    </dgm:pt>
    <dgm:pt modelId="{C65EB9FB-CF7F-47E5-A289-74A5AE6E2BF6}" type="pres">
      <dgm:prSet presAssocID="{42B67ACA-220B-450E-87C8-D7D154C06D28}" presName="rootText" presStyleLbl="node3" presStyleIdx="16" presStyleCnt="46">
        <dgm:presLayoutVars>
          <dgm:chPref val="3"/>
        </dgm:presLayoutVars>
      </dgm:prSet>
      <dgm:spPr/>
      <dgm:t>
        <a:bodyPr/>
        <a:lstStyle/>
        <a:p>
          <a:endParaRPr lang="en-US"/>
        </a:p>
      </dgm:t>
    </dgm:pt>
    <dgm:pt modelId="{3B9F2F40-82E1-48B7-A6A4-9E5DD0FA7237}" type="pres">
      <dgm:prSet presAssocID="{42B67ACA-220B-450E-87C8-D7D154C06D28}" presName="rootConnector" presStyleLbl="node3" presStyleIdx="16" presStyleCnt="46"/>
      <dgm:spPr/>
      <dgm:t>
        <a:bodyPr/>
        <a:lstStyle/>
        <a:p>
          <a:endParaRPr lang="en-US"/>
        </a:p>
      </dgm:t>
    </dgm:pt>
    <dgm:pt modelId="{02138DD8-64B8-45BE-A7EB-A07334B703C4}" type="pres">
      <dgm:prSet presAssocID="{42B67ACA-220B-450E-87C8-D7D154C06D28}" presName="hierChild4" presStyleCnt="0"/>
      <dgm:spPr/>
      <dgm:t>
        <a:bodyPr/>
        <a:lstStyle/>
        <a:p>
          <a:endParaRPr lang="en-US"/>
        </a:p>
      </dgm:t>
    </dgm:pt>
    <dgm:pt modelId="{FF9B4C80-16FB-4729-9F2C-2B3E35C80164}" type="pres">
      <dgm:prSet presAssocID="{42B67ACA-220B-450E-87C8-D7D154C06D28}" presName="hierChild5" presStyleCnt="0"/>
      <dgm:spPr/>
      <dgm:t>
        <a:bodyPr/>
        <a:lstStyle/>
        <a:p>
          <a:endParaRPr lang="en-US"/>
        </a:p>
      </dgm:t>
    </dgm:pt>
    <dgm:pt modelId="{EBC65329-0689-4BDB-984D-96264959CDE7}" type="pres">
      <dgm:prSet presAssocID="{679F4306-896E-42B2-AF37-830100144751}" presName="Name37" presStyleLbl="parChTrans1D3" presStyleIdx="17" presStyleCnt="46"/>
      <dgm:spPr/>
      <dgm:t>
        <a:bodyPr/>
        <a:lstStyle/>
        <a:p>
          <a:endParaRPr lang="en-US"/>
        </a:p>
      </dgm:t>
    </dgm:pt>
    <dgm:pt modelId="{457C280C-ECA1-405B-AA0A-A468993956E8}" type="pres">
      <dgm:prSet presAssocID="{9392E735-74F6-4EB4-A986-F1288CE9A317}" presName="hierRoot2" presStyleCnt="0">
        <dgm:presLayoutVars>
          <dgm:hierBranch val="init"/>
        </dgm:presLayoutVars>
      </dgm:prSet>
      <dgm:spPr/>
      <dgm:t>
        <a:bodyPr/>
        <a:lstStyle/>
        <a:p>
          <a:endParaRPr lang="en-US"/>
        </a:p>
      </dgm:t>
    </dgm:pt>
    <dgm:pt modelId="{A3EBB134-E2A6-4AE9-950B-821B25718808}" type="pres">
      <dgm:prSet presAssocID="{9392E735-74F6-4EB4-A986-F1288CE9A317}" presName="rootComposite" presStyleCnt="0"/>
      <dgm:spPr/>
      <dgm:t>
        <a:bodyPr/>
        <a:lstStyle/>
        <a:p>
          <a:endParaRPr lang="en-US"/>
        </a:p>
      </dgm:t>
    </dgm:pt>
    <dgm:pt modelId="{BA226D88-1266-4206-9EDC-3290B4987FD5}" type="pres">
      <dgm:prSet presAssocID="{9392E735-74F6-4EB4-A986-F1288CE9A317}" presName="rootText" presStyleLbl="node3" presStyleIdx="17" presStyleCnt="46">
        <dgm:presLayoutVars>
          <dgm:chPref val="3"/>
        </dgm:presLayoutVars>
      </dgm:prSet>
      <dgm:spPr/>
      <dgm:t>
        <a:bodyPr/>
        <a:lstStyle/>
        <a:p>
          <a:endParaRPr lang="en-US"/>
        </a:p>
      </dgm:t>
    </dgm:pt>
    <dgm:pt modelId="{85C951DA-6462-4286-86BB-B0B342DDB514}" type="pres">
      <dgm:prSet presAssocID="{9392E735-74F6-4EB4-A986-F1288CE9A317}" presName="rootConnector" presStyleLbl="node3" presStyleIdx="17" presStyleCnt="46"/>
      <dgm:spPr/>
      <dgm:t>
        <a:bodyPr/>
        <a:lstStyle/>
        <a:p>
          <a:endParaRPr lang="en-US"/>
        </a:p>
      </dgm:t>
    </dgm:pt>
    <dgm:pt modelId="{97ED8813-C5EF-49B7-B39A-0BB05C3EDAD7}" type="pres">
      <dgm:prSet presAssocID="{9392E735-74F6-4EB4-A986-F1288CE9A317}" presName="hierChild4" presStyleCnt="0"/>
      <dgm:spPr/>
      <dgm:t>
        <a:bodyPr/>
        <a:lstStyle/>
        <a:p>
          <a:endParaRPr lang="en-US"/>
        </a:p>
      </dgm:t>
    </dgm:pt>
    <dgm:pt modelId="{66222283-AA1E-4B7A-BD30-22E0E01333DB}" type="pres">
      <dgm:prSet presAssocID="{9392E735-74F6-4EB4-A986-F1288CE9A317}" presName="hierChild5" presStyleCnt="0"/>
      <dgm:spPr/>
      <dgm:t>
        <a:bodyPr/>
        <a:lstStyle/>
        <a:p>
          <a:endParaRPr lang="en-US"/>
        </a:p>
      </dgm:t>
    </dgm:pt>
    <dgm:pt modelId="{1AC066E8-706E-4DDF-9826-BF9C08B49F32}" type="pres">
      <dgm:prSet presAssocID="{AA1F4027-6E08-459A-B418-F0EE2FA1427F}" presName="hierChild5" presStyleCnt="0"/>
      <dgm:spPr/>
      <dgm:t>
        <a:bodyPr/>
        <a:lstStyle/>
        <a:p>
          <a:endParaRPr lang="en-US"/>
        </a:p>
      </dgm:t>
    </dgm:pt>
    <dgm:pt modelId="{B7B1F7D8-FE99-4125-87DE-A2D06CD02514}" type="pres">
      <dgm:prSet presAssocID="{8740082A-71FD-4D4B-8F59-7B7D41D9E497}" presName="Name37" presStyleLbl="parChTrans1D2" presStyleIdx="3" presStyleCnt="9"/>
      <dgm:spPr/>
      <dgm:t>
        <a:bodyPr/>
        <a:lstStyle/>
        <a:p>
          <a:endParaRPr lang="en-US"/>
        </a:p>
      </dgm:t>
    </dgm:pt>
    <dgm:pt modelId="{2914CAC7-35C0-4DC5-B614-5F6350D58534}" type="pres">
      <dgm:prSet presAssocID="{2A665AB7-9F0D-4D2F-B3A9-8D82BFC1BAC7}" presName="hierRoot2" presStyleCnt="0">
        <dgm:presLayoutVars>
          <dgm:hierBranch val="init"/>
        </dgm:presLayoutVars>
      </dgm:prSet>
      <dgm:spPr/>
      <dgm:t>
        <a:bodyPr/>
        <a:lstStyle/>
        <a:p>
          <a:endParaRPr lang="en-US"/>
        </a:p>
      </dgm:t>
    </dgm:pt>
    <dgm:pt modelId="{68755FC3-3AB3-4CC9-A29C-A08715DB276A}" type="pres">
      <dgm:prSet presAssocID="{2A665AB7-9F0D-4D2F-B3A9-8D82BFC1BAC7}" presName="rootComposite" presStyleCnt="0"/>
      <dgm:spPr/>
      <dgm:t>
        <a:bodyPr/>
        <a:lstStyle/>
        <a:p>
          <a:endParaRPr lang="en-US"/>
        </a:p>
      </dgm:t>
    </dgm:pt>
    <dgm:pt modelId="{622EAB12-EBA3-41FB-86D2-109FDA43C0CF}" type="pres">
      <dgm:prSet presAssocID="{2A665AB7-9F0D-4D2F-B3A9-8D82BFC1BAC7}" presName="rootText" presStyleLbl="node2" presStyleIdx="3" presStyleCnt="9">
        <dgm:presLayoutVars>
          <dgm:chPref val="3"/>
        </dgm:presLayoutVars>
      </dgm:prSet>
      <dgm:spPr/>
      <dgm:t>
        <a:bodyPr/>
        <a:lstStyle/>
        <a:p>
          <a:endParaRPr lang="en-US"/>
        </a:p>
      </dgm:t>
    </dgm:pt>
    <dgm:pt modelId="{A8E6F3E7-D7E2-471E-81FB-EC821F536C16}" type="pres">
      <dgm:prSet presAssocID="{2A665AB7-9F0D-4D2F-B3A9-8D82BFC1BAC7}" presName="rootConnector" presStyleLbl="node2" presStyleIdx="3" presStyleCnt="9"/>
      <dgm:spPr/>
      <dgm:t>
        <a:bodyPr/>
        <a:lstStyle/>
        <a:p>
          <a:endParaRPr lang="en-US"/>
        </a:p>
      </dgm:t>
    </dgm:pt>
    <dgm:pt modelId="{86F43368-8A10-41CA-ABED-FD0443ED43EA}" type="pres">
      <dgm:prSet presAssocID="{2A665AB7-9F0D-4D2F-B3A9-8D82BFC1BAC7}" presName="hierChild4" presStyleCnt="0"/>
      <dgm:spPr/>
      <dgm:t>
        <a:bodyPr/>
        <a:lstStyle/>
        <a:p>
          <a:endParaRPr lang="en-US"/>
        </a:p>
      </dgm:t>
    </dgm:pt>
    <dgm:pt modelId="{23E2837E-140E-4C2B-B91F-1E3C123E0168}" type="pres">
      <dgm:prSet presAssocID="{99699A36-1F1F-4B16-807A-25A0C0DA35B9}" presName="Name37" presStyleLbl="parChTrans1D3" presStyleIdx="18" presStyleCnt="46"/>
      <dgm:spPr/>
      <dgm:t>
        <a:bodyPr/>
        <a:lstStyle/>
        <a:p>
          <a:endParaRPr lang="en-US"/>
        </a:p>
      </dgm:t>
    </dgm:pt>
    <dgm:pt modelId="{2E010D16-FFC4-4329-AA6F-A2B6249B761D}" type="pres">
      <dgm:prSet presAssocID="{E12E3B86-CDD5-48B8-AC37-B33C931F1A5B}" presName="hierRoot2" presStyleCnt="0">
        <dgm:presLayoutVars>
          <dgm:hierBranch val="init"/>
        </dgm:presLayoutVars>
      </dgm:prSet>
      <dgm:spPr/>
      <dgm:t>
        <a:bodyPr/>
        <a:lstStyle/>
        <a:p>
          <a:endParaRPr lang="en-US"/>
        </a:p>
      </dgm:t>
    </dgm:pt>
    <dgm:pt modelId="{D858E72F-52D3-43F4-9613-FD9C1EB7070E}" type="pres">
      <dgm:prSet presAssocID="{E12E3B86-CDD5-48B8-AC37-B33C931F1A5B}" presName="rootComposite" presStyleCnt="0"/>
      <dgm:spPr/>
      <dgm:t>
        <a:bodyPr/>
        <a:lstStyle/>
        <a:p>
          <a:endParaRPr lang="en-US"/>
        </a:p>
      </dgm:t>
    </dgm:pt>
    <dgm:pt modelId="{5E03E0D7-6F03-4951-89EF-B66BBB5E6C5E}" type="pres">
      <dgm:prSet presAssocID="{E12E3B86-CDD5-48B8-AC37-B33C931F1A5B}" presName="rootText" presStyleLbl="node3" presStyleIdx="18" presStyleCnt="46">
        <dgm:presLayoutVars>
          <dgm:chPref val="3"/>
        </dgm:presLayoutVars>
      </dgm:prSet>
      <dgm:spPr/>
      <dgm:t>
        <a:bodyPr/>
        <a:lstStyle/>
        <a:p>
          <a:endParaRPr lang="en-US"/>
        </a:p>
      </dgm:t>
    </dgm:pt>
    <dgm:pt modelId="{7D378CFB-5E0D-49DA-9B9B-A99F4BDD8216}" type="pres">
      <dgm:prSet presAssocID="{E12E3B86-CDD5-48B8-AC37-B33C931F1A5B}" presName="rootConnector" presStyleLbl="node3" presStyleIdx="18" presStyleCnt="46"/>
      <dgm:spPr/>
      <dgm:t>
        <a:bodyPr/>
        <a:lstStyle/>
        <a:p>
          <a:endParaRPr lang="en-US"/>
        </a:p>
      </dgm:t>
    </dgm:pt>
    <dgm:pt modelId="{0CAE26CC-6AD7-4C11-92D7-71796AAF907D}" type="pres">
      <dgm:prSet presAssocID="{E12E3B86-CDD5-48B8-AC37-B33C931F1A5B}" presName="hierChild4" presStyleCnt="0"/>
      <dgm:spPr/>
      <dgm:t>
        <a:bodyPr/>
        <a:lstStyle/>
        <a:p>
          <a:endParaRPr lang="en-US"/>
        </a:p>
      </dgm:t>
    </dgm:pt>
    <dgm:pt modelId="{429BF5C8-3CED-4D9A-8B43-320115DA43BE}" type="pres">
      <dgm:prSet presAssocID="{E12E3B86-CDD5-48B8-AC37-B33C931F1A5B}" presName="hierChild5" presStyleCnt="0"/>
      <dgm:spPr/>
      <dgm:t>
        <a:bodyPr/>
        <a:lstStyle/>
        <a:p>
          <a:endParaRPr lang="en-US"/>
        </a:p>
      </dgm:t>
    </dgm:pt>
    <dgm:pt modelId="{9EFB41F3-CAD6-4D62-AEBE-9B69EE618790}" type="pres">
      <dgm:prSet presAssocID="{B8F0513A-09D8-43EC-B8A7-1A372A70BAA9}" presName="Name37" presStyleLbl="parChTrans1D3" presStyleIdx="19" presStyleCnt="46"/>
      <dgm:spPr/>
      <dgm:t>
        <a:bodyPr/>
        <a:lstStyle/>
        <a:p>
          <a:endParaRPr lang="en-US"/>
        </a:p>
      </dgm:t>
    </dgm:pt>
    <dgm:pt modelId="{40AFF1D0-0F4C-4921-AA18-40C17CA328CF}" type="pres">
      <dgm:prSet presAssocID="{FEB09B51-2C70-4888-8F35-B055C7BCC578}" presName="hierRoot2" presStyleCnt="0">
        <dgm:presLayoutVars>
          <dgm:hierBranch val="init"/>
        </dgm:presLayoutVars>
      </dgm:prSet>
      <dgm:spPr/>
      <dgm:t>
        <a:bodyPr/>
        <a:lstStyle/>
        <a:p>
          <a:endParaRPr lang="en-US"/>
        </a:p>
      </dgm:t>
    </dgm:pt>
    <dgm:pt modelId="{F5F8EBE2-D515-4260-BCDA-69AC2CEA721C}" type="pres">
      <dgm:prSet presAssocID="{FEB09B51-2C70-4888-8F35-B055C7BCC578}" presName="rootComposite" presStyleCnt="0"/>
      <dgm:spPr/>
      <dgm:t>
        <a:bodyPr/>
        <a:lstStyle/>
        <a:p>
          <a:endParaRPr lang="en-US"/>
        </a:p>
      </dgm:t>
    </dgm:pt>
    <dgm:pt modelId="{BB89C012-FB13-4709-843E-60B39E2DCCAF}" type="pres">
      <dgm:prSet presAssocID="{FEB09B51-2C70-4888-8F35-B055C7BCC578}" presName="rootText" presStyleLbl="node3" presStyleIdx="19" presStyleCnt="46">
        <dgm:presLayoutVars>
          <dgm:chPref val="3"/>
        </dgm:presLayoutVars>
      </dgm:prSet>
      <dgm:spPr/>
      <dgm:t>
        <a:bodyPr/>
        <a:lstStyle/>
        <a:p>
          <a:endParaRPr lang="en-US"/>
        </a:p>
      </dgm:t>
    </dgm:pt>
    <dgm:pt modelId="{E9B8B822-12CB-47DE-A0FD-526BD64BB829}" type="pres">
      <dgm:prSet presAssocID="{FEB09B51-2C70-4888-8F35-B055C7BCC578}" presName="rootConnector" presStyleLbl="node3" presStyleIdx="19" presStyleCnt="46"/>
      <dgm:spPr/>
      <dgm:t>
        <a:bodyPr/>
        <a:lstStyle/>
        <a:p>
          <a:endParaRPr lang="en-US"/>
        </a:p>
      </dgm:t>
    </dgm:pt>
    <dgm:pt modelId="{58EA98F0-1391-4800-8A85-556EB16DEFB9}" type="pres">
      <dgm:prSet presAssocID="{FEB09B51-2C70-4888-8F35-B055C7BCC578}" presName="hierChild4" presStyleCnt="0"/>
      <dgm:spPr/>
      <dgm:t>
        <a:bodyPr/>
        <a:lstStyle/>
        <a:p>
          <a:endParaRPr lang="en-US"/>
        </a:p>
      </dgm:t>
    </dgm:pt>
    <dgm:pt modelId="{B409BAA2-46CB-444F-8B8D-F08F33FE5CFE}" type="pres">
      <dgm:prSet presAssocID="{FEB09B51-2C70-4888-8F35-B055C7BCC578}" presName="hierChild5" presStyleCnt="0"/>
      <dgm:spPr/>
      <dgm:t>
        <a:bodyPr/>
        <a:lstStyle/>
        <a:p>
          <a:endParaRPr lang="en-US"/>
        </a:p>
      </dgm:t>
    </dgm:pt>
    <dgm:pt modelId="{1FA4C72E-442E-4F76-84F7-3548F6505221}" type="pres">
      <dgm:prSet presAssocID="{F9FE2DBD-1C1A-4F4A-A9DB-872BC42733D9}" presName="Name37" presStyleLbl="parChTrans1D3" presStyleIdx="20" presStyleCnt="46"/>
      <dgm:spPr/>
      <dgm:t>
        <a:bodyPr/>
        <a:lstStyle/>
        <a:p>
          <a:endParaRPr lang="en-US"/>
        </a:p>
      </dgm:t>
    </dgm:pt>
    <dgm:pt modelId="{A2EC3EA7-8F98-43D7-AEA2-0A9CF6CCDACE}" type="pres">
      <dgm:prSet presAssocID="{344C295A-C39B-4DA4-939E-425097F8F938}" presName="hierRoot2" presStyleCnt="0">
        <dgm:presLayoutVars>
          <dgm:hierBranch val="init"/>
        </dgm:presLayoutVars>
      </dgm:prSet>
      <dgm:spPr/>
      <dgm:t>
        <a:bodyPr/>
        <a:lstStyle/>
        <a:p>
          <a:endParaRPr lang="en-US"/>
        </a:p>
      </dgm:t>
    </dgm:pt>
    <dgm:pt modelId="{0CB2D2A0-CFC7-46D8-889B-4CAD7FBD7B18}" type="pres">
      <dgm:prSet presAssocID="{344C295A-C39B-4DA4-939E-425097F8F938}" presName="rootComposite" presStyleCnt="0"/>
      <dgm:spPr/>
      <dgm:t>
        <a:bodyPr/>
        <a:lstStyle/>
        <a:p>
          <a:endParaRPr lang="en-US"/>
        </a:p>
      </dgm:t>
    </dgm:pt>
    <dgm:pt modelId="{E22676E8-0268-4AF4-95B4-7ADA3C58A57E}" type="pres">
      <dgm:prSet presAssocID="{344C295A-C39B-4DA4-939E-425097F8F938}" presName="rootText" presStyleLbl="node3" presStyleIdx="20" presStyleCnt="46">
        <dgm:presLayoutVars>
          <dgm:chPref val="3"/>
        </dgm:presLayoutVars>
      </dgm:prSet>
      <dgm:spPr/>
      <dgm:t>
        <a:bodyPr/>
        <a:lstStyle/>
        <a:p>
          <a:endParaRPr lang="en-US"/>
        </a:p>
      </dgm:t>
    </dgm:pt>
    <dgm:pt modelId="{6472DD9E-EFB9-4521-9451-9CB4C167D6C9}" type="pres">
      <dgm:prSet presAssocID="{344C295A-C39B-4DA4-939E-425097F8F938}" presName="rootConnector" presStyleLbl="node3" presStyleIdx="20" presStyleCnt="46"/>
      <dgm:spPr/>
      <dgm:t>
        <a:bodyPr/>
        <a:lstStyle/>
        <a:p>
          <a:endParaRPr lang="en-US"/>
        </a:p>
      </dgm:t>
    </dgm:pt>
    <dgm:pt modelId="{4E5202F9-7EDB-4075-B2C5-112099745AB0}" type="pres">
      <dgm:prSet presAssocID="{344C295A-C39B-4DA4-939E-425097F8F938}" presName="hierChild4" presStyleCnt="0"/>
      <dgm:spPr/>
      <dgm:t>
        <a:bodyPr/>
        <a:lstStyle/>
        <a:p>
          <a:endParaRPr lang="en-US"/>
        </a:p>
      </dgm:t>
    </dgm:pt>
    <dgm:pt modelId="{DB429AC5-0D7A-4CE1-8497-7490915BD978}" type="pres">
      <dgm:prSet presAssocID="{344C295A-C39B-4DA4-939E-425097F8F938}" presName="hierChild5" presStyleCnt="0"/>
      <dgm:spPr/>
      <dgm:t>
        <a:bodyPr/>
        <a:lstStyle/>
        <a:p>
          <a:endParaRPr lang="en-US"/>
        </a:p>
      </dgm:t>
    </dgm:pt>
    <dgm:pt modelId="{89F091D4-03F7-4A5B-B01D-06797A921AE3}" type="pres">
      <dgm:prSet presAssocID="{E346765F-7B9A-47BC-B152-5DC33470825E}" presName="Name37" presStyleLbl="parChTrans1D3" presStyleIdx="21" presStyleCnt="46"/>
      <dgm:spPr/>
      <dgm:t>
        <a:bodyPr/>
        <a:lstStyle/>
        <a:p>
          <a:endParaRPr lang="en-US"/>
        </a:p>
      </dgm:t>
    </dgm:pt>
    <dgm:pt modelId="{229C763C-CF90-4CCA-A28F-283E25576F4C}" type="pres">
      <dgm:prSet presAssocID="{C846DB94-7AD3-4207-A467-322C9E5FE7CE}" presName="hierRoot2" presStyleCnt="0">
        <dgm:presLayoutVars>
          <dgm:hierBranch val="init"/>
        </dgm:presLayoutVars>
      </dgm:prSet>
      <dgm:spPr/>
      <dgm:t>
        <a:bodyPr/>
        <a:lstStyle/>
        <a:p>
          <a:endParaRPr lang="en-US"/>
        </a:p>
      </dgm:t>
    </dgm:pt>
    <dgm:pt modelId="{74D1D8EA-13F1-4DF1-9610-6EE5450E5218}" type="pres">
      <dgm:prSet presAssocID="{C846DB94-7AD3-4207-A467-322C9E5FE7CE}" presName="rootComposite" presStyleCnt="0"/>
      <dgm:spPr/>
      <dgm:t>
        <a:bodyPr/>
        <a:lstStyle/>
        <a:p>
          <a:endParaRPr lang="en-US"/>
        </a:p>
      </dgm:t>
    </dgm:pt>
    <dgm:pt modelId="{6812CB9C-2289-450D-B646-C052B19A64E2}" type="pres">
      <dgm:prSet presAssocID="{C846DB94-7AD3-4207-A467-322C9E5FE7CE}" presName="rootText" presStyleLbl="node3" presStyleIdx="21" presStyleCnt="46">
        <dgm:presLayoutVars>
          <dgm:chPref val="3"/>
        </dgm:presLayoutVars>
      </dgm:prSet>
      <dgm:spPr/>
      <dgm:t>
        <a:bodyPr/>
        <a:lstStyle/>
        <a:p>
          <a:endParaRPr lang="en-US"/>
        </a:p>
      </dgm:t>
    </dgm:pt>
    <dgm:pt modelId="{1B56F8E2-D25A-4CD3-AAD8-604F0C3CF1DB}" type="pres">
      <dgm:prSet presAssocID="{C846DB94-7AD3-4207-A467-322C9E5FE7CE}" presName="rootConnector" presStyleLbl="node3" presStyleIdx="21" presStyleCnt="46"/>
      <dgm:spPr/>
      <dgm:t>
        <a:bodyPr/>
        <a:lstStyle/>
        <a:p>
          <a:endParaRPr lang="en-US"/>
        </a:p>
      </dgm:t>
    </dgm:pt>
    <dgm:pt modelId="{5C12E46F-4A12-4947-A881-4DBED5B381D5}" type="pres">
      <dgm:prSet presAssocID="{C846DB94-7AD3-4207-A467-322C9E5FE7CE}" presName="hierChild4" presStyleCnt="0"/>
      <dgm:spPr/>
      <dgm:t>
        <a:bodyPr/>
        <a:lstStyle/>
        <a:p>
          <a:endParaRPr lang="en-US"/>
        </a:p>
      </dgm:t>
    </dgm:pt>
    <dgm:pt modelId="{84523F6B-46B1-4304-9B1A-3C75899DAE22}" type="pres">
      <dgm:prSet presAssocID="{C846DB94-7AD3-4207-A467-322C9E5FE7CE}" presName="hierChild5" presStyleCnt="0"/>
      <dgm:spPr/>
      <dgm:t>
        <a:bodyPr/>
        <a:lstStyle/>
        <a:p>
          <a:endParaRPr lang="en-US"/>
        </a:p>
      </dgm:t>
    </dgm:pt>
    <dgm:pt modelId="{99636F30-ABA6-40A9-BDBE-DCA504F60EE2}" type="pres">
      <dgm:prSet presAssocID="{4EF3C55F-F94A-4EC7-A937-8340815C63D6}" presName="Name37" presStyleLbl="parChTrans1D3" presStyleIdx="22" presStyleCnt="46"/>
      <dgm:spPr/>
      <dgm:t>
        <a:bodyPr/>
        <a:lstStyle/>
        <a:p>
          <a:endParaRPr lang="en-US"/>
        </a:p>
      </dgm:t>
    </dgm:pt>
    <dgm:pt modelId="{E601FF65-E385-4ED0-B737-924B3A2B9539}" type="pres">
      <dgm:prSet presAssocID="{99256450-2D49-4179-932B-4A2E1D565805}" presName="hierRoot2" presStyleCnt="0">
        <dgm:presLayoutVars>
          <dgm:hierBranch val="init"/>
        </dgm:presLayoutVars>
      </dgm:prSet>
      <dgm:spPr/>
      <dgm:t>
        <a:bodyPr/>
        <a:lstStyle/>
        <a:p>
          <a:endParaRPr lang="en-US"/>
        </a:p>
      </dgm:t>
    </dgm:pt>
    <dgm:pt modelId="{19CA64B2-7181-474F-9E41-6F7D2D438AB9}" type="pres">
      <dgm:prSet presAssocID="{99256450-2D49-4179-932B-4A2E1D565805}" presName="rootComposite" presStyleCnt="0"/>
      <dgm:spPr/>
      <dgm:t>
        <a:bodyPr/>
        <a:lstStyle/>
        <a:p>
          <a:endParaRPr lang="en-US"/>
        </a:p>
      </dgm:t>
    </dgm:pt>
    <dgm:pt modelId="{E5785991-D389-4425-823E-570F382043D6}" type="pres">
      <dgm:prSet presAssocID="{99256450-2D49-4179-932B-4A2E1D565805}" presName="rootText" presStyleLbl="node3" presStyleIdx="22" presStyleCnt="46">
        <dgm:presLayoutVars>
          <dgm:chPref val="3"/>
        </dgm:presLayoutVars>
      </dgm:prSet>
      <dgm:spPr/>
      <dgm:t>
        <a:bodyPr/>
        <a:lstStyle/>
        <a:p>
          <a:endParaRPr lang="en-US"/>
        </a:p>
      </dgm:t>
    </dgm:pt>
    <dgm:pt modelId="{9E7C9ED1-B442-472E-B7D2-FBA685371DEE}" type="pres">
      <dgm:prSet presAssocID="{99256450-2D49-4179-932B-4A2E1D565805}" presName="rootConnector" presStyleLbl="node3" presStyleIdx="22" presStyleCnt="46"/>
      <dgm:spPr/>
      <dgm:t>
        <a:bodyPr/>
        <a:lstStyle/>
        <a:p>
          <a:endParaRPr lang="en-US"/>
        </a:p>
      </dgm:t>
    </dgm:pt>
    <dgm:pt modelId="{72C54424-569A-47F3-9305-B265DA999FEC}" type="pres">
      <dgm:prSet presAssocID="{99256450-2D49-4179-932B-4A2E1D565805}" presName="hierChild4" presStyleCnt="0"/>
      <dgm:spPr/>
      <dgm:t>
        <a:bodyPr/>
        <a:lstStyle/>
        <a:p>
          <a:endParaRPr lang="en-US"/>
        </a:p>
      </dgm:t>
    </dgm:pt>
    <dgm:pt modelId="{C8B2BBEB-C411-475E-B51A-407575E472D7}" type="pres">
      <dgm:prSet presAssocID="{99256450-2D49-4179-932B-4A2E1D565805}" presName="hierChild5" presStyleCnt="0"/>
      <dgm:spPr/>
      <dgm:t>
        <a:bodyPr/>
        <a:lstStyle/>
        <a:p>
          <a:endParaRPr lang="en-US"/>
        </a:p>
      </dgm:t>
    </dgm:pt>
    <dgm:pt modelId="{702B9148-73B4-4692-A28C-A6B188755D5F}" type="pres">
      <dgm:prSet presAssocID="{ABB818AA-C1AE-4314-A907-93529ECD027F}" presName="Name37" presStyleLbl="parChTrans1D3" presStyleIdx="23" presStyleCnt="46"/>
      <dgm:spPr/>
      <dgm:t>
        <a:bodyPr/>
        <a:lstStyle/>
        <a:p>
          <a:endParaRPr lang="en-US"/>
        </a:p>
      </dgm:t>
    </dgm:pt>
    <dgm:pt modelId="{31AD33A8-8603-49CA-8FAE-8522163463FC}" type="pres">
      <dgm:prSet presAssocID="{23E071E1-9D1A-495C-9E51-A61F1CD8FE96}" presName="hierRoot2" presStyleCnt="0">
        <dgm:presLayoutVars>
          <dgm:hierBranch val="init"/>
        </dgm:presLayoutVars>
      </dgm:prSet>
      <dgm:spPr/>
      <dgm:t>
        <a:bodyPr/>
        <a:lstStyle/>
        <a:p>
          <a:endParaRPr lang="en-US"/>
        </a:p>
      </dgm:t>
    </dgm:pt>
    <dgm:pt modelId="{9EE18292-FF51-48E9-BB52-CBF785A7FE62}" type="pres">
      <dgm:prSet presAssocID="{23E071E1-9D1A-495C-9E51-A61F1CD8FE96}" presName="rootComposite" presStyleCnt="0"/>
      <dgm:spPr/>
      <dgm:t>
        <a:bodyPr/>
        <a:lstStyle/>
        <a:p>
          <a:endParaRPr lang="en-US"/>
        </a:p>
      </dgm:t>
    </dgm:pt>
    <dgm:pt modelId="{0694A2F6-16F2-4631-B3E5-870E4079CF52}" type="pres">
      <dgm:prSet presAssocID="{23E071E1-9D1A-495C-9E51-A61F1CD8FE96}" presName="rootText" presStyleLbl="node3" presStyleIdx="23" presStyleCnt="46">
        <dgm:presLayoutVars>
          <dgm:chPref val="3"/>
        </dgm:presLayoutVars>
      </dgm:prSet>
      <dgm:spPr/>
      <dgm:t>
        <a:bodyPr/>
        <a:lstStyle/>
        <a:p>
          <a:endParaRPr lang="en-US"/>
        </a:p>
      </dgm:t>
    </dgm:pt>
    <dgm:pt modelId="{DC20E239-4641-46D7-BA09-5B4EB795AFA0}" type="pres">
      <dgm:prSet presAssocID="{23E071E1-9D1A-495C-9E51-A61F1CD8FE96}" presName="rootConnector" presStyleLbl="node3" presStyleIdx="23" presStyleCnt="46"/>
      <dgm:spPr/>
      <dgm:t>
        <a:bodyPr/>
        <a:lstStyle/>
        <a:p>
          <a:endParaRPr lang="en-US"/>
        </a:p>
      </dgm:t>
    </dgm:pt>
    <dgm:pt modelId="{20265E18-27D9-4B8D-8F65-C7A50E7355F9}" type="pres">
      <dgm:prSet presAssocID="{23E071E1-9D1A-495C-9E51-A61F1CD8FE96}" presName="hierChild4" presStyleCnt="0"/>
      <dgm:spPr/>
      <dgm:t>
        <a:bodyPr/>
        <a:lstStyle/>
        <a:p>
          <a:endParaRPr lang="en-US"/>
        </a:p>
      </dgm:t>
    </dgm:pt>
    <dgm:pt modelId="{7E7DB518-48DC-49EC-8BCB-0BCDEE38BA40}" type="pres">
      <dgm:prSet presAssocID="{23E071E1-9D1A-495C-9E51-A61F1CD8FE96}" presName="hierChild5" presStyleCnt="0"/>
      <dgm:spPr/>
      <dgm:t>
        <a:bodyPr/>
        <a:lstStyle/>
        <a:p>
          <a:endParaRPr lang="en-US"/>
        </a:p>
      </dgm:t>
    </dgm:pt>
    <dgm:pt modelId="{2319C36C-A5E4-4BA7-8834-1BE03CB772F0}" type="pres">
      <dgm:prSet presAssocID="{2A665AB7-9F0D-4D2F-B3A9-8D82BFC1BAC7}" presName="hierChild5" presStyleCnt="0"/>
      <dgm:spPr/>
      <dgm:t>
        <a:bodyPr/>
        <a:lstStyle/>
        <a:p>
          <a:endParaRPr lang="en-US"/>
        </a:p>
      </dgm:t>
    </dgm:pt>
    <dgm:pt modelId="{12DD6AF0-C89C-4BB7-AF49-D6804FBBA02B}" type="pres">
      <dgm:prSet presAssocID="{B447C0EB-410B-4580-AFD6-A17177529944}" presName="Name37" presStyleLbl="parChTrans1D2" presStyleIdx="4" presStyleCnt="9"/>
      <dgm:spPr/>
      <dgm:t>
        <a:bodyPr/>
        <a:lstStyle/>
        <a:p>
          <a:endParaRPr lang="en-US"/>
        </a:p>
      </dgm:t>
    </dgm:pt>
    <dgm:pt modelId="{ECFA824D-FA89-4A66-BDED-55233453C5F1}" type="pres">
      <dgm:prSet presAssocID="{289DDB4A-186A-4A69-94D0-69B0A6B2DDBC}" presName="hierRoot2" presStyleCnt="0">
        <dgm:presLayoutVars>
          <dgm:hierBranch val="init"/>
        </dgm:presLayoutVars>
      </dgm:prSet>
      <dgm:spPr/>
      <dgm:t>
        <a:bodyPr/>
        <a:lstStyle/>
        <a:p>
          <a:endParaRPr lang="en-US"/>
        </a:p>
      </dgm:t>
    </dgm:pt>
    <dgm:pt modelId="{4178315E-3228-4F20-88A7-C7CCA6FB2001}" type="pres">
      <dgm:prSet presAssocID="{289DDB4A-186A-4A69-94D0-69B0A6B2DDBC}" presName="rootComposite" presStyleCnt="0"/>
      <dgm:spPr/>
      <dgm:t>
        <a:bodyPr/>
        <a:lstStyle/>
        <a:p>
          <a:endParaRPr lang="en-US"/>
        </a:p>
      </dgm:t>
    </dgm:pt>
    <dgm:pt modelId="{5807F949-0D7A-4D7F-B726-6FEDB74695C3}" type="pres">
      <dgm:prSet presAssocID="{289DDB4A-186A-4A69-94D0-69B0A6B2DDBC}" presName="rootText" presStyleLbl="node2" presStyleIdx="4" presStyleCnt="9">
        <dgm:presLayoutVars>
          <dgm:chPref val="3"/>
        </dgm:presLayoutVars>
      </dgm:prSet>
      <dgm:spPr/>
      <dgm:t>
        <a:bodyPr/>
        <a:lstStyle/>
        <a:p>
          <a:endParaRPr lang="en-US"/>
        </a:p>
      </dgm:t>
    </dgm:pt>
    <dgm:pt modelId="{B923DA74-F2BE-46A2-B963-2B7ED4F8A97B}" type="pres">
      <dgm:prSet presAssocID="{289DDB4A-186A-4A69-94D0-69B0A6B2DDBC}" presName="rootConnector" presStyleLbl="node2" presStyleIdx="4" presStyleCnt="9"/>
      <dgm:spPr/>
      <dgm:t>
        <a:bodyPr/>
        <a:lstStyle/>
        <a:p>
          <a:endParaRPr lang="en-US"/>
        </a:p>
      </dgm:t>
    </dgm:pt>
    <dgm:pt modelId="{A025C84C-05DB-4B9B-972A-F49C2ECB7780}" type="pres">
      <dgm:prSet presAssocID="{289DDB4A-186A-4A69-94D0-69B0A6B2DDBC}" presName="hierChild4" presStyleCnt="0"/>
      <dgm:spPr/>
      <dgm:t>
        <a:bodyPr/>
        <a:lstStyle/>
        <a:p>
          <a:endParaRPr lang="en-US"/>
        </a:p>
      </dgm:t>
    </dgm:pt>
    <dgm:pt modelId="{8146AC13-529F-4386-89BB-359C7E91AB19}" type="pres">
      <dgm:prSet presAssocID="{5E48B7E4-064E-4813-A64E-DBA8AF9F6973}" presName="Name37" presStyleLbl="parChTrans1D3" presStyleIdx="24" presStyleCnt="46"/>
      <dgm:spPr/>
      <dgm:t>
        <a:bodyPr/>
        <a:lstStyle/>
        <a:p>
          <a:endParaRPr lang="en-US"/>
        </a:p>
      </dgm:t>
    </dgm:pt>
    <dgm:pt modelId="{41FD8C1C-51AE-49AC-AE04-BF477E0CB244}" type="pres">
      <dgm:prSet presAssocID="{0B0FE30A-A248-4032-8DEA-F8F9570D343F}" presName="hierRoot2" presStyleCnt="0">
        <dgm:presLayoutVars>
          <dgm:hierBranch val="init"/>
        </dgm:presLayoutVars>
      </dgm:prSet>
      <dgm:spPr/>
      <dgm:t>
        <a:bodyPr/>
        <a:lstStyle/>
        <a:p>
          <a:endParaRPr lang="en-US"/>
        </a:p>
      </dgm:t>
    </dgm:pt>
    <dgm:pt modelId="{BCC3A4CD-F75B-48B1-9956-5BE114BA6178}" type="pres">
      <dgm:prSet presAssocID="{0B0FE30A-A248-4032-8DEA-F8F9570D343F}" presName="rootComposite" presStyleCnt="0"/>
      <dgm:spPr/>
      <dgm:t>
        <a:bodyPr/>
        <a:lstStyle/>
        <a:p>
          <a:endParaRPr lang="en-US"/>
        </a:p>
      </dgm:t>
    </dgm:pt>
    <dgm:pt modelId="{3713B67C-6252-48E7-8384-0D6A75B00750}" type="pres">
      <dgm:prSet presAssocID="{0B0FE30A-A248-4032-8DEA-F8F9570D343F}" presName="rootText" presStyleLbl="node3" presStyleIdx="24" presStyleCnt="46">
        <dgm:presLayoutVars>
          <dgm:chPref val="3"/>
        </dgm:presLayoutVars>
      </dgm:prSet>
      <dgm:spPr/>
      <dgm:t>
        <a:bodyPr/>
        <a:lstStyle/>
        <a:p>
          <a:endParaRPr lang="en-US"/>
        </a:p>
      </dgm:t>
    </dgm:pt>
    <dgm:pt modelId="{6C2C45C1-70FF-4622-8CD3-EA150D9BDC02}" type="pres">
      <dgm:prSet presAssocID="{0B0FE30A-A248-4032-8DEA-F8F9570D343F}" presName="rootConnector" presStyleLbl="node3" presStyleIdx="24" presStyleCnt="46"/>
      <dgm:spPr/>
      <dgm:t>
        <a:bodyPr/>
        <a:lstStyle/>
        <a:p>
          <a:endParaRPr lang="en-US"/>
        </a:p>
      </dgm:t>
    </dgm:pt>
    <dgm:pt modelId="{54F9827D-4F70-4867-89EE-B72E9AB2998C}" type="pres">
      <dgm:prSet presAssocID="{0B0FE30A-A248-4032-8DEA-F8F9570D343F}" presName="hierChild4" presStyleCnt="0"/>
      <dgm:spPr/>
      <dgm:t>
        <a:bodyPr/>
        <a:lstStyle/>
        <a:p>
          <a:endParaRPr lang="en-US"/>
        </a:p>
      </dgm:t>
    </dgm:pt>
    <dgm:pt modelId="{4586D6D0-F628-4231-ACCA-C787DF623ABA}" type="pres">
      <dgm:prSet presAssocID="{0B0FE30A-A248-4032-8DEA-F8F9570D343F}" presName="hierChild5" presStyleCnt="0"/>
      <dgm:spPr/>
      <dgm:t>
        <a:bodyPr/>
        <a:lstStyle/>
        <a:p>
          <a:endParaRPr lang="en-US"/>
        </a:p>
      </dgm:t>
    </dgm:pt>
    <dgm:pt modelId="{5B65D506-5DA5-4841-A20C-D79A729B43B1}" type="pres">
      <dgm:prSet presAssocID="{B408DCB5-81E5-4F25-95D9-BF929A4907D9}" presName="Name37" presStyleLbl="parChTrans1D3" presStyleIdx="25" presStyleCnt="46"/>
      <dgm:spPr/>
      <dgm:t>
        <a:bodyPr/>
        <a:lstStyle/>
        <a:p>
          <a:endParaRPr lang="en-US"/>
        </a:p>
      </dgm:t>
    </dgm:pt>
    <dgm:pt modelId="{E2D11EE2-1124-4B7A-ACED-14734A8FC704}" type="pres">
      <dgm:prSet presAssocID="{6DFCC098-4B7D-4AED-9CC6-7F53408EB992}" presName="hierRoot2" presStyleCnt="0">
        <dgm:presLayoutVars>
          <dgm:hierBranch val="init"/>
        </dgm:presLayoutVars>
      </dgm:prSet>
      <dgm:spPr/>
      <dgm:t>
        <a:bodyPr/>
        <a:lstStyle/>
        <a:p>
          <a:endParaRPr lang="en-US"/>
        </a:p>
      </dgm:t>
    </dgm:pt>
    <dgm:pt modelId="{4C06507E-7922-4D04-8B52-9F0130EE16C5}" type="pres">
      <dgm:prSet presAssocID="{6DFCC098-4B7D-4AED-9CC6-7F53408EB992}" presName="rootComposite" presStyleCnt="0"/>
      <dgm:spPr/>
      <dgm:t>
        <a:bodyPr/>
        <a:lstStyle/>
        <a:p>
          <a:endParaRPr lang="en-US"/>
        </a:p>
      </dgm:t>
    </dgm:pt>
    <dgm:pt modelId="{FE1D2AC6-010D-4403-AD07-3C243DE61367}" type="pres">
      <dgm:prSet presAssocID="{6DFCC098-4B7D-4AED-9CC6-7F53408EB992}" presName="rootText" presStyleLbl="node3" presStyleIdx="25" presStyleCnt="46">
        <dgm:presLayoutVars>
          <dgm:chPref val="3"/>
        </dgm:presLayoutVars>
      </dgm:prSet>
      <dgm:spPr/>
      <dgm:t>
        <a:bodyPr/>
        <a:lstStyle/>
        <a:p>
          <a:endParaRPr lang="en-US"/>
        </a:p>
      </dgm:t>
    </dgm:pt>
    <dgm:pt modelId="{D39A1354-1DC6-4951-947A-F72E147FD97C}" type="pres">
      <dgm:prSet presAssocID="{6DFCC098-4B7D-4AED-9CC6-7F53408EB992}" presName="rootConnector" presStyleLbl="node3" presStyleIdx="25" presStyleCnt="46"/>
      <dgm:spPr/>
      <dgm:t>
        <a:bodyPr/>
        <a:lstStyle/>
        <a:p>
          <a:endParaRPr lang="en-US"/>
        </a:p>
      </dgm:t>
    </dgm:pt>
    <dgm:pt modelId="{4011F432-A0F8-4E34-ADE2-74328BE65690}" type="pres">
      <dgm:prSet presAssocID="{6DFCC098-4B7D-4AED-9CC6-7F53408EB992}" presName="hierChild4" presStyleCnt="0"/>
      <dgm:spPr/>
      <dgm:t>
        <a:bodyPr/>
        <a:lstStyle/>
        <a:p>
          <a:endParaRPr lang="en-US"/>
        </a:p>
      </dgm:t>
    </dgm:pt>
    <dgm:pt modelId="{0DAE94A9-DCB5-41F0-859E-0DABCA24BD79}" type="pres">
      <dgm:prSet presAssocID="{6DFCC098-4B7D-4AED-9CC6-7F53408EB992}" presName="hierChild5" presStyleCnt="0"/>
      <dgm:spPr/>
      <dgm:t>
        <a:bodyPr/>
        <a:lstStyle/>
        <a:p>
          <a:endParaRPr lang="en-US"/>
        </a:p>
      </dgm:t>
    </dgm:pt>
    <dgm:pt modelId="{9815ACA1-3C48-4279-A458-24545DCE391C}" type="pres">
      <dgm:prSet presAssocID="{CAE5FAED-D4DF-47C5-86BB-87237F75ACB2}" presName="Name37" presStyleLbl="parChTrans1D3" presStyleIdx="26" presStyleCnt="46"/>
      <dgm:spPr/>
      <dgm:t>
        <a:bodyPr/>
        <a:lstStyle/>
        <a:p>
          <a:endParaRPr lang="en-US"/>
        </a:p>
      </dgm:t>
    </dgm:pt>
    <dgm:pt modelId="{05EED9E3-ADC8-4B1F-A986-CDB1E082C390}" type="pres">
      <dgm:prSet presAssocID="{8E5FD221-A9F0-4D20-AF7B-D222489795EB}" presName="hierRoot2" presStyleCnt="0">
        <dgm:presLayoutVars>
          <dgm:hierBranch val="init"/>
        </dgm:presLayoutVars>
      </dgm:prSet>
      <dgm:spPr/>
      <dgm:t>
        <a:bodyPr/>
        <a:lstStyle/>
        <a:p>
          <a:endParaRPr lang="en-US"/>
        </a:p>
      </dgm:t>
    </dgm:pt>
    <dgm:pt modelId="{9FC0F439-30A2-405D-A0F0-B8E9A5A5D252}" type="pres">
      <dgm:prSet presAssocID="{8E5FD221-A9F0-4D20-AF7B-D222489795EB}" presName="rootComposite" presStyleCnt="0"/>
      <dgm:spPr/>
      <dgm:t>
        <a:bodyPr/>
        <a:lstStyle/>
        <a:p>
          <a:endParaRPr lang="en-US"/>
        </a:p>
      </dgm:t>
    </dgm:pt>
    <dgm:pt modelId="{4337CD8C-CA3C-4DE8-BA0C-44890CA53BD1}" type="pres">
      <dgm:prSet presAssocID="{8E5FD221-A9F0-4D20-AF7B-D222489795EB}" presName="rootText" presStyleLbl="node3" presStyleIdx="26" presStyleCnt="46">
        <dgm:presLayoutVars>
          <dgm:chPref val="3"/>
        </dgm:presLayoutVars>
      </dgm:prSet>
      <dgm:spPr/>
      <dgm:t>
        <a:bodyPr/>
        <a:lstStyle/>
        <a:p>
          <a:endParaRPr lang="en-US"/>
        </a:p>
      </dgm:t>
    </dgm:pt>
    <dgm:pt modelId="{A37A5DD1-ED3F-4537-A2B6-4AF06F3F6BBF}" type="pres">
      <dgm:prSet presAssocID="{8E5FD221-A9F0-4D20-AF7B-D222489795EB}" presName="rootConnector" presStyleLbl="node3" presStyleIdx="26" presStyleCnt="46"/>
      <dgm:spPr/>
      <dgm:t>
        <a:bodyPr/>
        <a:lstStyle/>
        <a:p>
          <a:endParaRPr lang="en-US"/>
        </a:p>
      </dgm:t>
    </dgm:pt>
    <dgm:pt modelId="{3C5F8A91-A8E1-45BC-A71C-D5715094BDB8}" type="pres">
      <dgm:prSet presAssocID="{8E5FD221-A9F0-4D20-AF7B-D222489795EB}" presName="hierChild4" presStyleCnt="0"/>
      <dgm:spPr/>
      <dgm:t>
        <a:bodyPr/>
        <a:lstStyle/>
        <a:p>
          <a:endParaRPr lang="en-US"/>
        </a:p>
      </dgm:t>
    </dgm:pt>
    <dgm:pt modelId="{7A460A8D-A873-457A-B7FB-F2BB3A57D68F}" type="pres">
      <dgm:prSet presAssocID="{8E5FD221-A9F0-4D20-AF7B-D222489795EB}" presName="hierChild5" presStyleCnt="0"/>
      <dgm:spPr/>
      <dgm:t>
        <a:bodyPr/>
        <a:lstStyle/>
        <a:p>
          <a:endParaRPr lang="en-US"/>
        </a:p>
      </dgm:t>
    </dgm:pt>
    <dgm:pt modelId="{42543622-E0D1-4767-954D-4CFFD7071931}" type="pres">
      <dgm:prSet presAssocID="{08892F33-354D-46C1-B6CD-9564E326DF68}" presName="Name37" presStyleLbl="parChTrans1D3" presStyleIdx="27" presStyleCnt="46"/>
      <dgm:spPr/>
      <dgm:t>
        <a:bodyPr/>
        <a:lstStyle/>
        <a:p>
          <a:endParaRPr lang="en-US"/>
        </a:p>
      </dgm:t>
    </dgm:pt>
    <dgm:pt modelId="{1FCC12BB-09DA-4EDB-A479-A5326949A708}" type="pres">
      <dgm:prSet presAssocID="{3CF80DD9-A61F-4A3A-86D2-F2B9CBA43D35}" presName="hierRoot2" presStyleCnt="0">
        <dgm:presLayoutVars>
          <dgm:hierBranch val="init"/>
        </dgm:presLayoutVars>
      </dgm:prSet>
      <dgm:spPr/>
      <dgm:t>
        <a:bodyPr/>
        <a:lstStyle/>
        <a:p>
          <a:endParaRPr lang="en-US"/>
        </a:p>
      </dgm:t>
    </dgm:pt>
    <dgm:pt modelId="{43D27CFE-382C-4DA0-A64B-EB97FC2DDCF2}" type="pres">
      <dgm:prSet presAssocID="{3CF80DD9-A61F-4A3A-86D2-F2B9CBA43D35}" presName="rootComposite" presStyleCnt="0"/>
      <dgm:spPr/>
      <dgm:t>
        <a:bodyPr/>
        <a:lstStyle/>
        <a:p>
          <a:endParaRPr lang="en-US"/>
        </a:p>
      </dgm:t>
    </dgm:pt>
    <dgm:pt modelId="{E619A950-B115-46DA-BA78-759A4C111473}" type="pres">
      <dgm:prSet presAssocID="{3CF80DD9-A61F-4A3A-86D2-F2B9CBA43D35}" presName="rootText" presStyleLbl="node3" presStyleIdx="27" presStyleCnt="46">
        <dgm:presLayoutVars>
          <dgm:chPref val="3"/>
        </dgm:presLayoutVars>
      </dgm:prSet>
      <dgm:spPr/>
      <dgm:t>
        <a:bodyPr/>
        <a:lstStyle/>
        <a:p>
          <a:endParaRPr lang="en-US"/>
        </a:p>
      </dgm:t>
    </dgm:pt>
    <dgm:pt modelId="{8BF30742-5F8B-4C19-A5B8-C82E7B8365FD}" type="pres">
      <dgm:prSet presAssocID="{3CF80DD9-A61F-4A3A-86D2-F2B9CBA43D35}" presName="rootConnector" presStyleLbl="node3" presStyleIdx="27" presStyleCnt="46"/>
      <dgm:spPr/>
      <dgm:t>
        <a:bodyPr/>
        <a:lstStyle/>
        <a:p>
          <a:endParaRPr lang="en-US"/>
        </a:p>
      </dgm:t>
    </dgm:pt>
    <dgm:pt modelId="{A3225DB7-EA44-4198-9CD5-D53A94DC149C}" type="pres">
      <dgm:prSet presAssocID="{3CF80DD9-A61F-4A3A-86D2-F2B9CBA43D35}" presName="hierChild4" presStyleCnt="0"/>
      <dgm:spPr/>
      <dgm:t>
        <a:bodyPr/>
        <a:lstStyle/>
        <a:p>
          <a:endParaRPr lang="en-US"/>
        </a:p>
      </dgm:t>
    </dgm:pt>
    <dgm:pt modelId="{F2EE0DFD-0C2A-44FF-B44E-E7893713915A}" type="pres">
      <dgm:prSet presAssocID="{3CF80DD9-A61F-4A3A-86D2-F2B9CBA43D35}" presName="hierChild5" presStyleCnt="0"/>
      <dgm:spPr/>
      <dgm:t>
        <a:bodyPr/>
        <a:lstStyle/>
        <a:p>
          <a:endParaRPr lang="en-US"/>
        </a:p>
      </dgm:t>
    </dgm:pt>
    <dgm:pt modelId="{DBD69141-5243-488D-8311-40B0900138CD}" type="pres">
      <dgm:prSet presAssocID="{67D25493-4409-4B27-A3A6-AB93E9A9E2F4}" presName="Name37" presStyleLbl="parChTrans1D3" presStyleIdx="28" presStyleCnt="46"/>
      <dgm:spPr/>
      <dgm:t>
        <a:bodyPr/>
        <a:lstStyle/>
        <a:p>
          <a:endParaRPr lang="en-US"/>
        </a:p>
      </dgm:t>
    </dgm:pt>
    <dgm:pt modelId="{03D20E3B-FDE3-4E55-9548-D97117CA798C}" type="pres">
      <dgm:prSet presAssocID="{199FF252-15F1-4C21-AB3C-7E429EB73EEA}" presName="hierRoot2" presStyleCnt="0">
        <dgm:presLayoutVars>
          <dgm:hierBranch val="init"/>
        </dgm:presLayoutVars>
      </dgm:prSet>
      <dgm:spPr/>
      <dgm:t>
        <a:bodyPr/>
        <a:lstStyle/>
        <a:p>
          <a:endParaRPr lang="en-US"/>
        </a:p>
      </dgm:t>
    </dgm:pt>
    <dgm:pt modelId="{0B7EF4DD-4EC9-4A86-A0D4-BD2C186D2EC5}" type="pres">
      <dgm:prSet presAssocID="{199FF252-15F1-4C21-AB3C-7E429EB73EEA}" presName="rootComposite" presStyleCnt="0"/>
      <dgm:spPr/>
      <dgm:t>
        <a:bodyPr/>
        <a:lstStyle/>
        <a:p>
          <a:endParaRPr lang="en-US"/>
        </a:p>
      </dgm:t>
    </dgm:pt>
    <dgm:pt modelId="{0B7858D0-1FA6-4D3A-BF63-7E373BE05737}" type="pres">
      <dgm:prSet presAssocID="{199FF252-15F1-4C21-AB3C-7E429EB73EEA}" presName="rootText" presStyleLbl="node3" presStyleIdx="28" presStyleCnt="46">
        <dgm:presLayoutVars>
          <dgm:chPref val="3"/>
        </dgm:presLayoutVars>
      </dgm:prSet>
      <dgm:spPr/>
      <dgm:t>
        <a:bodyPr/>
        <a:lstStyle/>
        <a:p>
          <a:endParaRPr lang="en-US"/>
        </a:p>
      </dgm:t>
    </dgm:pt>
    <dgm:pt modelId="{0D838BA7-C60D-4FF3-B57D-AE1C5D321FF4}" type="pres">
      <dgm:prSet presAssocID="{199FF252-15F1-4C21-AB3C-7E429EB73EEA}" presName="rootConnector" presStyleLbl="node3" presStyleIdx="28" presStyleCnt="46"/>
      <dgm:spPr/>
      <dgm:t>
        <a:bodyPr/>
        <a:lstStyle/>
        <a:p>
          <a:endParaRPr lang="en-US"/>
        </a:p>
      </dgm:t>
    </dgm:pt>
    <dgm:pt modelId="{4919EDE0-E375-4DFF-A653-0B906E4FC7A2}" type="pres">
      <dgm:prSet presAssocID="{199FF252-15F1-4C21-AB3C-7E429EB73EEA}" presName="hierChild4" presStyleCnt="0"/>
      <dgm:spPr/>
      <dgm:t>
        <a:bodyPr/>
        <a:lstStyle/>
        <a:p>
          <a:endParaRPr lang="en-US"/>
        </a:p>
      </dgm:t>
    </dgm:pt>
    <dgm:pt modelId="{C10FA801-8E13-40D6-A103-DE2EA7A07CAD}" type="pres">
      <dgm:prSet presAssocID="{199FF252-15F1-4C21-AB3C-7E429EB73EEA}" presName="hierChild5" presStyleCnt="0"/>
      <dgm:spPr/>
      <dgm:t>
        <a:bodyPr/>
        <a:lstStyle/>
        <a:p>
          <a:endParaRPr lang="en-US"/>
        </a:p>
      </dgm:t>
    </dgm:pt>
    <dgm:pt modelId="{030B1D37-0D71-45CD-AAF3-EF916CDC4F43}" type="pres">
      <dgm:prSet presAssocID="{1D7D9E57-754B-4851-BBEF-406D6559805A}" presName="Name37" presStyleLbl="parChTrans1D3" presStyleIdx="29" presStyleCnt="46"/>
      <dgm:spPr/>
      <dgm:t>
        <a:bodyPr/>
        <a:lstStyle/>
        <a:p>
          <a:endParaRPr lang="en-US"/>
        </a:p>
      </dgm:t>
    </dgm:pt>
    <dgm:pt modelId="{FD9EC3C6-6C7D-4296-A2D3-B9709F9CBBE8}" type="pres">
      <dgm:prSet presAssocID="{1AA0A84E-EFDD-4FB8-80B2-9FBF7236B378}" presName="hierRoot2" presStyleCnt="0">
        <dgm:presLayoutVars>
          <dgm:hierBranch val="init"/>
        </dgm:presLayoutVars>
      </dgm:prSet>
      <dgm:spPr/>
      <dgm:t>
        <a:bodyPr/>
        <a:lstStyle/>
        <a:p>
          <a:endParaRPr lang="en-US"/>
        </a:p>
      </dgm:t>
    </dgm:pt>
    <dgm:pt modelId="{21B2123A-9DA1-4F0B-B14C-5E1344200646}" type="pres">
      <dgm:prSet presAssocID="{1AA0A84E-EFDD-4FB8-80B2-9FBF7236B378}" presName="rootComposite" presStyleCnt="0"/>
      <dgm:spPr/>
      <dgm:t>
        <a:bodyPr/>
        <a:lstStyle/>
        <a:p>
          <a:endParaRPr lang="en-US"/>
        </a:p>
      </dgm:t>
    </dgm:pt>
    <dgm:pt modelId="{7F2B776B-5031-412E-A0B3-4CCBED73A9DB}" type="pres">
      <dgm:prSet presAssocID="{1AA0A84E-EFDD-4FB8-80B2-9FBF7236B378}" presName="rootText" presStyleLbl="node3" presStyleIdx="29" presStyleCnt="46">
        <dgm:presLayoutVars>
          <dgm:chPref val="3"/>
        </dgm:presLayoutVars>
      </dgm:prSet>
      <dgm:spPr/>
      <dgm:t>
        <a:bodyPr/>
        <a:lstStyle/>
        <a:p>
          <a:endParaRPr lang="en-US"/>
        </a:p>
      </dgm:t>
    </dgm:pt>
    <dgm:pt modelId="{9A223077-B9C5-44E0-ABA8-81C8D8769CB1}" type="pres">
      <dgm:prSet presAssocID="{1AA0A84E-EFDD-4FB8-80B2-9FBF7236B378}" presName="rootConnector" presStyleLbl="node3" presStyleIdx="29" presStyleCnt="46"/>
      <dgm:spPr/>
      <dgm:t>
        <a:bodyPr/>
        <a:lstStyle/>
        <a:p>
          <a:endParaRPr lang="en-US"/>
        </a:p>
      </dgm:t>
    </dgm:pt>
    <dgm:pt modelId="{883855D6-3745-4E9F-98C7-2D3B8AB17ABE}" type="pres">
      <dgm:prSet presAssocID="{1AA0A84E-EFDD-4FB8-80B2-9FBF7236B378}" presName="hierChild4" presStyleCnt="0"/>
      <dgm:spPr/>
      <dgm:t>
        <a:bodyPr/>
        <a:lstStyle/>
        <a:p>
          <a:endParaRPr lang="en-US"/>
        </a:p>
      </dgm:t>
    </dgm:pt>
    <dgm:pt modelId="{850A09F5-87C2-475C-A0A7-89136F4F412F}" type="pres">
      <dgm:prSet presAssocID="{1AA0A84E-EFDD-4FB8-80B2-9FBF7236B378}" presName="hierChild5" presStyleCnt="0"/>
      <dgm:spPr/>
      <dgm:t>
        <a:bodyPr/>
        <a:lstStyle/>
        <a:p>
          <a:endParaRPr lang="en-US"/>
        </a:p>
      </dgm:t>
    </dgm:pt>
    <dgm:pt modelId="{27616F14-0775-466C-92DB-C32C02536C3B}" type="pres">
      <dgm:prSet presAssocID="{A3166098-49E9-48DE-A1CF-ED24D625AB08}" presName="Name37" presStyleLbl="parChTrans1D3" presStyleIdx="30" presStyleCnt="46"/>
      <dgm:spPr/>
      <dgm:t>
        <a:bodyPr/>
        <a:lstStyle/>
        <a:p>
          <a:endParaRPr lang="en-US"/>
        </a:p>
      </dgm:t>
    </dgm:pt>
    <dgm:pt modelId="{3E40D349-1400-4019-8693-306BEAB7005E}" type="pres">
      <dgm:prSet presAssocID="{8E34A8FD-6139-406F-A1BB-AC7D53568B87}" presName="hierRoot2" presStyleCnt="0">
        <dgm:presLayoutVars>
          <dgm:hierBranch val="init"/>
        </dgm:presLayoutVars>
      </dgm:prSet>
      <dgm:spPr/>
      <dgm:t>
        <a:bodyPr/>
        <a:lstStyle/>
        <a:p>
          <a:endParaRPr lang="en-US"/>
        </a:p>
      </dgm:t>
    </dgm:pt>
    <dgm:pt modelId="{91D96927-9A65-4A92-9DBB-23605F5BCC7A}" type="pres">
      <dgm:prSet presAssocID="{8E34A8FD-6139-406F-A1BB-AC7D53568B87}" presName="rootComposite" presStyleCnt="0"/>
      <dgm:spPr/>
      <dgm:t>
        <a:bodyPr/>
        <a:lstStyle/>
        <a:p>
          <a:endParaRPr lang="en-US"/>
        </a:p>
      </dgm:t>
    </dgm:pt>
    <dgm:pt modelId="{7680CFD9-8426-49F9-800C-E4D79441793C}" type="pres">
      <dgm:prSet presAssocID="{8E34A8FD-6139-406F-A1BB-AC7D53568B87}" presName="rootText" presStyleLbl="node3" presStyleIdx="30" presStyleCnt="46">
        <dgm:presLayoutVars>
          <dgm:chPref val="3"/>
        </dgm:presLayoutVars>
      </dgm:prSet>
      <dgm:spPr/>
      <dgm:t>
        <a:bodyPr/>
        <a:lstStyle/>
        <a:p>
          <a:endParaRPr lang="en-US"/>
        </a:p>
      </dgm:t>
    </dgm:pt>
    <dgm:pt modelId="{6CC11ADC-879D-4782-AB92-01896C02597C}" type="pres">
      <dgm:prSet presAssocID="{8E34A8FD-6139-406F-A1BB-AC7D53568B87}" presName="rootConnector" presStyleLbl="node3" presStyleIdx="30" presStyleCnt="46"/>
      <dgm:spPr/>
      <dgm:t>
        <a:bodyPr/>
        <a:lstStyle/>
        <a:p>
          <a:endParaRPr lang="en-US"/>
        </a:p>
      </dgm:t>
    </dgm:pt>
    <dgm:pt modelId="{3A1E2B6C-33EC-41BE-AA06-98D2F65E6610}" type="pres">
      <dgm:prSet presAssocID="{8E34A8FD-6139-406F-A1BB-AC7D53568B87}" presName="hierChild4" presStyleCnt="0"/>
      <dgm:spPr/>
      <dgm:t>
        <a:bodyPr/>
        <a:lstStyle/>
        <a:p>
          <a:endParaRPr lang="en-US"/>
        </a:p>
      </dgm:t>
    </dgm:pt>
    <dgm:pt modelId="{15AD6640-993F-40A9-A376-6778B9D03C85}" type="pres">
      <dgm:prSet presAssocID="{8E34A8FD-6139-406F-A1BB-AC7D53568B87}" presName="hierChild5" presStyleCnt="0"/>
      <dgm:spPr/>
      <dgm:t>
        <a:bodyPr/>
        <a:lstStyle/>
        <a:p>
          <a:endParaRPr lang="en-US"/>
        </a:p>
      </dgm:t>
    </dgm:pt>
    <dgm:pt modelId="{1C9DAD06-C6C9-474E-B5BB-33E7171F1AEC}" type="pres">
      <dgm:prSet presAssocID="{184A9924-D793-416A-8806-34D3AB4A850E}" presName="Name37" presStyleLbl="parChTrans1D3" presStyleIdx="31" presStyleCnt="46"/>
      <dgm:spPr/>
      <dgm:t>
        <a:bodyPr/>
        <a:lstStyle/>
        <a:p>
          <a:endParaRPr lang="en-US"/>
        </a:p>
      </dgm:t>
    </dgm:pt>
    <dgm:pt modelId="{AB5AD2FF-27DF-41E4-84D3-5028B7568CC5}" type="pres">
      <dgm:prSet presAssocID="{5EEEECA4-E708-4ACA-9F5B-AFD6658D34A8}" presName="hierRoot2" presStyleCnt="0">
        <dgm:presLayoutVars>
          <dgm:hierBranch val="init"/>
        </dgm:presLayoutVars>
      </dgm:prSet>
      <dgm:spPr/>
      <dgm:t>
        <a:bodyPr/>
        <a:lstStyle/>
        <a:p>
          <a:endParaRPr lang="en-US"/>
        </a:p>
      </dgm:t>
    </dgm:pt>
    <dgm:pt modelId="{1F026426-4D64-467B-B2CB-A2CE9A8CCC0D}" type="pres">
      <dgm:prSet presAssocID="{5EEEECA4-E708-4ACA-9F5B-AFD6658D34A8}" presName="rootComposite" presStyleCnt="0"/>
      <dgm:spPr/>
      <dgm:t>
        <a:bodyPr/>
        <a:lstStyle/>
        <a:p>
          <a:endParaRPr lang="en-US"/>
        </a:p>
      </dgm:t>
    </dgm:pt>
    <dgm:pt modelId="{33883EBA-FC05-4D78-A153-5D0593530E11}" type="pres">
      <dgm:prSet presAssocID="{5EEEECA4-E708-4ACA-9F5B-AFD6658D34A8}" presName="rootText" presStyleLbl="node3" presStyleIdx="31" presStyleCnt="46">
        <dgm:presLayoutVars>
          <dgm:chPref val="3"/>
        </dgm:presLayoutVars>
      </dgm:prSet>
      <dgm:spPr/>
      <dgm:t>
        <a:bodyPr/>
        <a:lstStyle/>
        <a:p>
          <a:endParaRPr lang="en-US"/>
        </a:p>
      </dgm:t>
    </dgm:pt>
    <dgm:pt modelId="{1481E487-C35C-45CC-9DC3-08AF24D096AF}" type="pres">
      <dgm:prSet presAssocID="{5EEEECA4-E708-4ACA-9F5B-AFD6658D34A8}" presName="rootConnector" presStyleLbl="node3" presStyleIdx="31" presStyleCnt="46"/>
      <dgm:spPr/>
      <dgm:t>
        <a:bodyPr/>
        <a:lstStyle/>
        <a:p>
          <a:endParaRPr lang="en-US"/>
        </a:p>
      </dgm:t>
    </dgm:pt>
    <dgm:pt modelId="{5A587D20-C156-4E61-A176-72649FDA01C0}" type="pres">
      <dgm:prSet presAssocID="{5EEEECA4-E708-4ACA-9F5B-AFD6658D34A8}" presName="hierChild4" presStyleCnt="0"/>
      <dgm:spPr/>
      <dgm:t>
        <a:bodyPr/>
        <a:lstStyle/>
        <a:p>
          <a:endParaRPr lang="en-US"/>
        </a:p>
      </dgm:t>
    </dgm:pt>
    <dgm:pt modelId="{FEA7EAB4-08BF-429F-81B6-FB82098893AC}" type="pres">
      <dgm:prSet presAssocID="{5EEEECA4-E708-4ACA-9F5B-AFD6658D34A8}" presName="hierChild5" presStyleCnt="0"/>
      <dgm:spPr/>
      <dgm:t>
        <a:bodyPr/>
        <a:lstStyle/>
        <a:p>
          <a:endParaRPr lang="en-US"/>
        </a:p>
      </dgm:t>
    </dgm:pt>
    <dgm:pt modelId="{B7F26477-F8F0-4187-8C01-71A684AA471D}" type="pres">
      <dgm:prSet presAssocID="{10281EF3-08AF-43FF-B523-287DD1D2B6F3}" presName="Name37" presStyleLbl="parChTrans1D3" presStyleIdx="32" presStyleCnt="46"/>
      <dgm:spPr/>
      <dgm:t>
        <a:bodyPr/>
        <a:lstStyle/>
        <a:p>
          <a:endParaRPr lang="en-US"/>
        </a:p>
      </dgm:t>
    </dgm:pt>
    <dgm:pt modelId="{843D36F2-AA01-4C6C-A671-768A8F901B38}" type="pres">
      <dgm:prSet presAssocID="{91FC95F9-63DE-4A2D-91F8-B20918281FDA}" presName="hierRoot2" presStyleCnt="0">
        <dgm:presLayoutVars>
          <dgm:hierBranch val="init"/>
        </dgm:presLayoutVars>
      </dgm:prSet>
      <dgm:spPr/>
      <dgm:t>
        <a:bodyPr/>
        <a:lstStyle/>
        <a:p>
          <a:endParaRPr lang="en-US"/>
        </a:p>
      </dgm:t>
    </dgm:pt>
    <dgm:pt modelId="{426B64AA-1192-47BB-B1ED-3232B2BE4919}" type="pres">
      <dgm:prSet presAssocID="{91FC95F9-63DE-4A2D-91F8-B20918281FDA}" presName="rootComposite" presStyleCnt="0"/>
      <dgm:spPr/>
      <dgm:t>
        <a:bodyPr/>
        <a:lstStyle/>
        <a:p>
          <a:endParaRPr lang="en-US"/>
        </a:p>
      </dgm:t>
    </dgm:pt>
    <dgm:pt modelId="{62EA4B12-24EC-4DA1-88D1-098C2DEB4B1D}" type="pres">
      <dgm:prSet presAssocID="{91FC95F9-63DE-4A2D-91F8-B20918281FDA}" presName="rootText" presStyleLbl="node3" presStyleIdx="32" presStyleCnt="46">
        <dgm:presLayoutVars>
          <dgm:chPref val="3"/>
        </dgm:presLayoutVars>
      </dgm:prSet>
      <dgm:spPr/>
      <dgm:t>
        <a:bodyPr/>
        <a:lstStyle/>
        <a:p>
          <a:endParaRPr lang="en-US"/>
        </a:p>
      </dgm:t>
    </dgm:pt>
    <dgm:pt modelId="{0DC7482F-B459-49E3-8240-1050C3C27681}" type="pres">
      <dgm:prSet presAssocID="{91FC95F9-63DE-4A2D-91F8-B20918281FDA}" presName="rootConnector" presStyleLbl="node3" presStyleIdx="32" presStyleCnt="46"/>
      <dgm:spPr/>
      <dgm:t>
        <a:bodyPr/>
        <a:lstStyle/>
        <a:p>
          <a:endParaRPr lang="en-US"/>
        </a:p>
      </dgm:t>
    </dgm:pt>
    <dgm:pt modelId="{D52F3E58-4D94-4EDB-8BE7-3F0BE0DFABC6}" type="pres">
      <dgm:prSet presAssocID="{91FC95F9-63DE-4A2D-91F8-B20918281FDA}" presName="hierChild4" presStyleCnt="0"/>
      <dgm:spPr/>
      <dgm:t>
        <a:bodyPr/>
        <a:lstStyle/>
        <a:p>
          <a:endParaRPr lang="en-US"/>
        </a:p>
      </dgm:t>
    </dgm:pt>
    <dgm:pt modelId="{A4CFD99E-D1E9-40C5-B08D-FDE57D09B4D6}" type="pres">
      <dgm:prSet presAssocID="{91FC95F9-63DE-4A2D-91F8-B20918281FDA}" presName="hierChild5" presStyleCnt="0"/>
      <dgm:spPr/>
      <dgm:t>
        <a:bodyPr/>
        <a:lstStyle/>
        <a:p>
          <a:endParaRPr lang="en-US"/>
        </a:p>
      </dgm:t>
    </dgm:pt>
    <dgm:pt modelId="{B469D053-E777-4E3E-9C46-C69053A6072E}" type="pres">
      <dgm:prSet presAssocID="{289DDB4A-186A-4A69-94D0-69B0A6B2DDBC}" presName="hierChild5" presStyleCnt="0"/>
      <dgm:spPr/>
      <dgm:t>
        <a:bodyPr/>
        <a:lstStyle/>
        <a:p>
          <a:endParaRPr lang="en-US"/>
        </a:p>
      </dgm:t>
    </dgm:pt>
    <dgm:pt modelId="{05B3D385-54DA-41D3-8F0C-EAADBEB752DA}" type="pres">
      <dgm:prSet presAssocID="{1DE23CD8-4546-403E-9624-E16664201171}" presName="Name37" presStyleLbl="parChTrans1D2" presStyleIdx="5" presStyleCnt="9"/>
      <dgm:spPr/>
      <dgm:t>
        <a:bodyPr/>
        <a:lstStyle/>
        <a:p>
          <a:endParaRPr lang="en-US"/>
        </a:p>
      </dgm:t>
    </dgm:pt>
    <dgm:pt modelId="{9875F09C-B491-4DCA-BBAC-9FBD12D84BDC}" type="pres">
      <dgm:prSet presAssocID="{00F6C5B3-F5A6-48D4-AFEB-AFD93F869F2A}" presName="hierRoot2" presStyleCnt="0">
        <dgm:presLayoutVars>
          <dgm:hierBranch val="init"/>
        </dgm:presLayoutVars>
      </dgm:prSet>
      <dgm:spPr/>
      <dgm:t>
        <a:bodyPr/>
        <a:lstStyle/>
        <a:p>
          <a:endParaRPr lang="en-US"/>
        </a:p>
      </dgm:t>
    </dgm:pt>
    <dgm:pt modelId="{577FE474-FAD1-4A6F-A590-723A3B0785BF}" type="pres">
      <dgm:prSet presAssocID="{00F6C5B3-F5A6-48D4-AFEB-AFD93F869F2A}" presName="rootComposite" presStyleCnt="0"/>
      <dgm:spPr/>
      <dgm:t>
        <a:bodyPr/>
        <a:lstStyle/>
        <a:p>
          <a:endParaRPr lang="en-US"/>
        </a:p>
      </dgm:t>
    </dgm:pt>
    <dgm:pt modelId="{9B3D79A3-694A-4176-A066-7D9FA1F2031A}" type="pres">
      <dgm:prSet presAssocID="{00F6C5B3-F5A6-48D4-AFEB-AFD93F869F2A}" presName="rootText" presStyleLbl="node2" presStyleIdx="5" presStyleCnt="9">
        <dgm:presLayoutVars>
          <dgm:chPref val="3"/>
        </dgm:presLayoutVars>
      </dgm:prSet>
      <dgm:spPr/>
      <dgm:t>
        <a:bodyPr/>
        <a:lstStyle/>
        <a:p>
          <a:endParaRPr lang="en-US"/>
        </a:p>
      </dgm:t>
    </dgm:pt>
    <dgm:pt modelId="{8DF89ED0-3555-437C-BB39-A1E783F20F2C}" type="pres">
      <dgm:prSet presAssocID="{00F6C5B3-F5A6-48D4-AFEB-AFD93F869F2A}" presName="rootConnector" presStyleLbl="node2" presStyleIdx="5" presStyleCnt="9"/>
      <dgm:spPr/>
      <dgm:t>
        <a:bodyPr/>
        <a:lstStyle/>
        <a:p>
          <a:endParaRPr lang="en-US"/>
        </a:p>
      </dgm:t>
    </dgm:pt>
    <dgm:pt modelId="{7E98990C-0751-454E-9FE2-6975095EA6D0}" type="pres">
      <dgm:prSet presAssocID="{00F6C5B3-F5A6-48D4-AFEB-AFD93F869F2A}" presName="hierChild4" presStyleCnt="0"/>
      <dgm:spPr/>
      <dgm:t>
        <a:bodyPr/>
        <a:lstStyle/>
        <a:p>
          <a:endParaRPr lang="en-US"/>
        </a:p>
      </dgm:t>
    </dgm:pt>
    <dgm:pt modelId="{6BC53676-4D76-4A84-B79A-4D1AB462C41E}" type="pres">
      <dgm:prSet presAssocID="{763807CF-664D-404F-9236-1C3284160496}" presName="Name37" presStyleLbl="parChTrans1D3" presStyleIdx="33" presStyleCnt="46"/>
      <dgm:spPr/>
      <dgm:t>
        <a:bodyPr/>
        <a:lstStyle/>
        <a:p>
          <a:endParaRPr lang="en-US"/>
        </a:p>
      </dgm:t>
    </dgm:pt>
    <dgm:pt modelId="{209894BC-FB86-4AAE-9702-9931A3775466}" type="pres">
      <dgm:prSet presAssocID="{FFE5A76E-638F-492C-94D9-EDD03BCAB651}" presName="hierRoot2" presStyleCnt="0">
        <dgm:presLayoutVars>
          <dgm:hierBranch val="init"/>
        </dgm:presLayoutVars>
      </dgm:prSet>
      <dgm:spPr/>
      <dgm:t>
        <a:bodyPr/>
        <a:lstStyle/>
        <a:p>
          <a:endParaRPr lang="en-US"/>
        </a:p>
      </dgm:t>
    </dgm:pt>
    <dgm:pt modelId="{9CFE7C07-5F67-4474-9259-F1DB8CB09BE4}" type="pres">
      <dgm:prSet presAssocID="{FFE5A76E-638F-492C-94D9-EDD03BCAB651}" presName="rootComposite" presStyleCnt="0"/>
      <dgm:spPr/>
      <dgm:t>
        <a:bodyPr/>
        <a:lstStyle/>
        <a:p>
          <a:endParaRPr lang="en-US"/>
        </a:p>
      </dgm:t>
    </dgm:pt>
    <dgm:pt modelId="{F7CCC7DB-BC87-4930-B3A7-708763F5E5FD}" type="pres">
      <dgm:prSet presAssocID="{FFE5A76E-638F-492C-94D9-EDD03BCAB651}" presName="rootText" presStyleLbl="node3" presStyleIdx="33" presStyleCnt="46">
        <dgm:presLayoutVars>
          <dgm:chPref val="3"/>
        </dgm:presLayoutVars>
      </dgm:prSet>
      <dgm:spPr/>
      <dgm:t>
        <a:bodyPr/>
        <a:lstStyle/>
        <a:p>
          <a:endParaRPr lang="en-US"/>
        </a:p>
      </dgm:t>
    </dgm:pt>
    <dgm:pt modelId="{3769F2D6-0116-4F75-9C84-A0CB17DD5641}" type="pres">
      <dgm:prSet presAssocID="{FFE5A76E-638F-492C-94D9-EDD03BCAB651}" presName="rootConnector" presStyleLbl="node3" presStyleIdx="33" presStyleCnt="46"/>
      <dgm:spPr/>
      <dgm:t>
        <a:bodyPr/>
        <a:lstStyle/>
        <a:p>
          <a:endParaRPr lang="en-US"/>
        </a:p>
      </dgm:t>
    </dgm:pt>
    <dgm:pt modelId="{B1C2FE6A-9C8E-45B5-B38E-EFF1982C9C61}" type="pres">
      <dgm:prSet presAssocID="{FFE5A76E-638F-492C-94D9-EDD03BCAB651}" presName="hierChild4" presStyleCnt="0"/>
      <dgm:spPr/>
      <dgm:t>
        <a:bodyPr/>
        <a:lstStyle/>
        <a:p>
          <a:endParaRPr lang="en-US"/>
        </a:p>
      </dgm:t>
    </dgm:pt>
    <dgm:pt modelId="{545E054F-6C8A-4CF5-8D43-B20D745D2D7F}" type="pres">
      <dgm:prSet presAssocID="{FFE5A76E-638F-492C-94D9-EDD03BCAB651}" presName="hierChild5" presStyleCnt="0"/>
      <dgm:spPr/>
      <dgm:t>
        <a:bodyPr/>
        <a:lstStyle/>
        <a:p>
          <a:endParaRPr lang="en-US"/>
        </a:p>
      </dgm:t>
    </dgm:pt>
    <dgm:pt modelId="{38A2BC28-F0B9-4410-84E4-D2C81B87F3D8}" type="pres">
      <dgm:prSet presAssocID="{C530BBDF-AB58-455C-BF2D-9E5D56352EDB}" presName="Name37" presStyleLbl="parChTrans1D3" presStyleIdx="34" presStyleCnt="46"/>
      <dgm:spPr/>
      <dgm:t>
        <a:bodyPr/>
        <a:lstStyle/>
        <a:p>
          <a:endParaRPr lang="en-US"/>
        </a:p>
      </dgm:t>
    </dgm:pt>
    <dgm:pt modelId="{80FD3920-D876-49AC-9E6B-57483363FAC9}" type="pres">
      <dgm:prSet presAssocID="{B6DB27D4-ED07-49DA-85FD-FE64ACF94DB2}" presName="hierRoot2" presStyleCnt="0">
        <dgm:presLayoutVars>
          <dgm:hierBranch val="init"/>
        </dgm:presLayoutVars>
      </dgm:prSet>
      <dgm:spPr/>
      <dgm:t>
        <a:bodyPr/>
        <a:lstStyle/>
        <a:p>
          <a:endParaRPr lang="en-US"/>
        </a:p>
      </dgm:t>
    </dgm:pt>
    <dgm:pt modelId="{87C1A0E6-07E8-4ED2-A336-C7DB627A5D04}" type="pres">
      <dgm:prSet presAssocID="{B6DB27D4-ED07-49DA-85FD-FE64ACF94DB2}" presName="rootComposite" presStyleCnt="0"/>
      <dgm:spPr/>
      <dgm:t>
        <a:bodyPr/>
        <a:lstStyle/>
        <a:p>
          <a:endParaRPr lang="en-US"/>
        </a:p>
      </dgm:t>
    </dgm:pt>
    <dgm:pt modelId="{3BDA5E6B-C695-4F72-9AD7-5EBFD74FC952}" type="pres">
      <dgm:prSet presAssocID="{B6DB27D4-ED07-49DA-85FD-FE64ACF94DB2}" presName="rootText" presStyleLbl="node3" presStyleIdx="34" presStyleCnt="46">
        <dgm:presLayoutVars>
          <dgm:chPref val="3"/>
        </dgm:presLayoutVars>
      </dgm:prSet>
      <dgm:spPr/>
      <dgm:t>
        <a:bodyPr/>
        <a:lstStyle/>
        <a:p>
          <a:endParaRPr lang="en-US"/>
        </a:p>
      </dgm:t>
    </dgm:pt>
    <dgm:pt modelId="{B13B1F34-BA75-4679-A2AB-D97070727E83}" type="pres">
      <dgm:prSet presAssocID="{B6DB27D4-ED07-49DA-85FD-FE64ACF94DB2}" presName="rootConnector" presStyleLbl="node3" presStyleIdx="34" presStyleCnt="46"/>
      <dgm:spPr/>
      <dgm:t>
        <a:bodyPr/>
        <a:lstStyle/>
        <a:p>
          <a:endParaRPr lang="en-US"/>
        </a:p>
      </dgm:t>
    </dgm:pt>
    <dgm:pt modelId="{C2000E27-71F0-4D82-9B26-8680D9FC62B9}" type="pres">
      <dgm:prSet presAssocID="{B6DB27D4-ED07-49DA-85FD-FE64ACF94DB2}" presName="hierChild4" presStyleCnt="0"/>
      <dgm:spPr/>
      <dgm:t>
        <a:bodyPr/>
        <a:lstStyle/>
        <a:p>
          <a:endParaRPr lang="en-US"/>
        </a:p>
      </dgm:t>
    </dgm:pt>
    <dgm:pt modelId="{6710DB80-E7E6-44E2-BBB1-0318AF8B65E6}" type="pres">
      <dgm:prSet presAssocID="{B6DB27D4-ED07-49DA-85FD-FE64ACF94DB2}" presName="hierChild5" presStyleCnt="0"/>
      <dgm:spPr/>
      <dgm:t>
        <a:bodyPr/>
        <a:lstStyle/>
        <a:p>
          <a:endParaRPr lang="en-US"/>
        </a:p>
      </dgm:t>
    </dgm:pt>
    <dgm:pt modelId="{05CE2208-9CC0-4230-AD91-54EAB95F6B21}" type="pres">
      <dgm:prSet presAssocID="{718B8148-0057-43FE-BA61-21244C269306}" presName="Name37" presStyleLbl="parChTrans1D3" presStyleIdx="35" presStyleCnt="46"/>
      <dgm:spPr/>
      <dgm:t>
        <a:bodyPr/>
        <a:lstStyle/>
        <a:p>
          <a:endParaRPr lang="en-US"/>
        </a:p>
      </dgm:t>
    </dgm:pt>
    <dgm:pt modelId="{AA59A6C8-AC1E-46F7-A211-E3011B7EE3E3}" type="pres">
      <dgm:prSet presAssocID="{98039B24-134E-4FB6-A4A7-CE04EFF0CF10}" presName="hierRoot2" presStyleCnt="0">
        <dgm:presLayoutVars>
          <dgm:hierBranch val="init"/>
        </dgm:presLayoutVars>
      </dgm:prSet>
      <dgm:spPr/>
      <dgm:t>
        <a:bodyPr/>
        <a:lstStyle/>
        <a:p>
          <a:endParaRPr lang="en-US"/>
        </a:p>
      </dgm:t>
    </dgm:pt>
    <dgm:pt modelId="{CADC91FB-1C3D-45C3-A32D-1A07622871C8}" type="pres">
      <dgm:prSet presAssocID="{98039B24-134E-4FB6-A4A7-CE04EFF0CF10}" presName="rootComposite" presStyleCnt="0"/>
      <dgm:spPr/>
      <dgm:t>
        <a:bodyPr/>
        <a:lstStyle/>
        <a:p>
          <a:endParaRPr lang="en-US"/>
        </a:p>
      </dgm:t>
    </dgm:pt>
    <dgm:pt modelId="{9E083177-11C8-4BF4-BDE3-0F69D5E84179}" type="pres">
      <dgm:prSet presAssocID="{98039B24-134E-4FB6-A4A7-CE04EFF0CF10}" presName="rootText" presStyleLbl="node3" presStyleIdx="35" presStyleCnt="46">
        <dgm:presLayoutVars>
          <dgm:chPref val="3"/>
        </dgm:presLayoutVars>
      </dgm:prSet>
      <dgm:spPr/>
      <dgm:t>
        <a:bodyPr/>
        <a:lstStyle/>
        <a:p>
          <a:endParaRPr lang="en-US"/>
        </a:p>
      </dgm:t>
    </dgm:pt>
    <dgm:pt modelId="{C9CEDDB9-59EA-45A0-9C63-AADE4E374B62}" type="pres">
      <dgm:prSet presAssocID="{98039B24-134E-4FB6-A4A7-CE04EFF0CF10}" presName="rootConnector" presStyleLbl="node3" presStyleIdx="35" presStyleCnt="46"/>
      <dgm:spPr/>
      <dgm:t>
        <a:bodyPr/>
        <a:lstStyle/>
        <a:p>
          <a:endParaRPr lang="en-US"/>
        </a:p>
      </dgm:t>
    </dgm:pt>
    <dgm:pt modelId="{6D0FFD5C-B547-47EE-B4C9-506A5E1B9C71}" type="pres">
      <dgm:prSet presAssocID="{98039B24-134E-4FB6-A4A7-CE04EFF0CF10}" presName="hierChild4" presStyleCnt="0"/>
      <dgm:spPr/>
      <dgm:t>
        <a:bodyPr/>
        <a:lstStyle/>
        <a:p>
          <a:endParaRPr lang="en-US"/>
        </a:p>
      </dgm:t>
    </dgm:pt>
    <dgm:pt modelId="{FEFEA8D5-E29E-42EF-A4E1-1947FA2EE067}" type="pres">
      <dgm:prSet presAssocID="{98039B24-134E-4FB6-A4A7-CE04EFF0CF10}" presName="hierChild5" presStyleCnt="0"/>
      <dgm:spPr/>
      <dgm:t>
        <a:bodyPr/>
        <a:lstStyle/>
        <a:p>
          <a:endParaRPr lang="en-US"/>
        </a:p>
      </dgm:t>
    </dgm:pt>
    <dgm:pt modelId="{B21E60C6-D392-4F8D-B499-B87A67900ADF}" type="pres">
      <dgm:prSet presAssocID="{DF12D8DA-47DA-4245-A85F-555EAD9DC9D5}" presName="Name37" presStyleLbl="parChTrans1D3" presStyleIdx="36" presStyleCnt="46"/>
      <dgm:spPr/>
      <dgm:t>
        <a:bodyPr/>
        <a:lstStyle/>
        <a:p>
          <a:endParaRPr lang="en-US"/>
        </a:p>
      </dgm:t>
    </dgm:pt>
    <dgm:pt modelId="{67689A2E-85C9-4E7E-8690-7AF63A73AD96}" type="pres">
      <dgm:prSet presAssocID="{E0C4B291-8BFB-46D1-9627-5EFC69F35EEE}" presName="hierRoot2" presStyleCnt="0">
        <dgm:presLayoutVars>
          <dgm:hierBranch val="init"/>
        </dgm:presLayoutVars>
      </dgm:prSet>
      <dgm:spPr/>
      <dgm:t>
        <a:bodyPr/>
        <a:lstStyle/>
        <a:p>
          <a:endParaRPr lang="en-US"/>
        </a:p>
      </dgm:t>
    </dgm:pt>
    <dgm:pt modelId="{E7F57C1F-7531-4822-91B9-84F9540652CA}" type="pres">
      <dgm:prSet presAssocID="{E0C4B291-8BFB-46D1-9627-5EFC69F35EEE}" presName="rootComposite" presStyleCnt="0"/>
      <dgm:spPr/>
      <dgm:t>
        <a:bodyPr/>
        <a:lstStyle/>
        <a:p>
          <a:endParaRPr lang="en-US"/>
        </a:p>
      </dgm:t>
    </dgm:pt>
    <dgm:pt modelId="{7E59EB08-8E10-489A-9404-FE25EE6770AF}" type="pres">
      <dgm:prSet presAssocID="{E0C4B291-8BFB-46D1-9627-5EFC69F35EEE}" presName="rootText" presStyleLbl="node3" presStyleIdx="36" presStyleCnt="46">
        <dgm:presLayoutVars>
          <dgm:chPref val="3"/>
        </dgm:presLayoutVars>
      </dgm:prSet>
      <dgm:spPr/>
      <dgm:t>
        <a:bodyPr/>
        <a:lstStyle/>
        <a:p>
          <a:endParaRPr lang="en-US"/>
        </a:p>
      </dgm:t>
    </dgm:pt>
    <dgm:pt modelId="{BA7C3352-9947-408F-B4F4-4BA0B7CF6615}" type="pres">
      <dgm:prSet presAssocID="{E0C4B291-8BFB-46D1-9627-5EFC69F35EEE}" presName="rootConnector" presStyleLbl="node3" presStyleIdx="36" presStyleCnt="46"/>
      <dgm:spPr/>
      <dgm:t>
        <a:bodyPr/>
        <a:lstStyle/>
        <a:p>
          <a:endParaRPr lang="en-US"/>
        </a:p>
      </dgm:t>
    </dgm:pt>
    <dgm:pt modelId="{9C3E2114-048C-451D-A26D-0B8410A8E508}" type="pres">
      <dgm:prSet presAssocID="{E0C4B291-8BFB-46D1-9627-5EFC69F35EEE}" presName="hierChild4" presStyleCnt="0"/>
      <dgm:spPr/>
      <dgm:t>
        <a:bodyPr/>
        <a:lstStyle/>
        <a:p>
          <a:endParaRPr lang="en-US"/>
        </a:p>
      </dgm:t>
    </dgm:pt>
    <dgm:pt modelId="{B5323FA1-0C1A-4554-BD4D-84C008DAF451}" type="pres">
      <dgm:prSet presAssocID="{E0C4B291-8BFB-46D1-9627-5EFC69F35EEE}" presName="hierChild5" presStyleCnt="0"/>
      <dgm:spPr/>
      <dgm:t>
        <a:bodyPr/>
        <a:lstStyle/>
        <a:p>
          <a:endParaRPr lang="en-US"/>
        </a:p>
      </dgm:t>
    </dgm:pt>
    <dgm:pt modelId="{12550FCF-7BE9-4EDB-83AC-21A80275EB2F}" type="pres">
      <dgm:prSet presAssocID="{00F6C5B3-F5A6-48D4-AFEB-AFD93F869F2A}" presName="hierChild5" presStyleCnt="0"/>
      <dgm:spPr/>
      <dgm:t>
        <a:bodyPr/>
        <a:lstStyle/>
        <a:p>
          <a:endParaRPr lang="en-US"/>
        </a:p>
      </dgm:t>
    </dgm:pt>
    <dgm:pt modelId="{73A9A446-D9DC-4F6A-A225-C917083CD783}" type="pres">
      <dgm:prSet presAssocID="{7198AE9E-B613-4787-81AE-EBD9789A0FDE}" presName="Name37" presStyleLbl="parChTrans1D2" presStyleIdx="6" presStyleCnt="9"/>
      <dgm:spPr/>
      <dgm:t>
        <a:bodyPr/>
        <a:lstStyle/>
        <a:p>
          <a:endParaRPr lang="en-US"/>
        </a:p>
      </dgm:t>
    </dgm:pt>
    <dgm:pt modelId="{A1122262-3BE5-4583-B16F-AA6325F4A7CB}" type="pres">
      <dgm:prSet presAssocID="{5A68D205-235D-45D4-946A-02E26D785F05}" presName="hierRoot2" presStyleCnt="0">
        <dgm:presLayoutVars>
          <dgm:hierBranch val="init"/>
        </dgm:presLayoutVars>
      </dgm:prSet>
      <dgm:spPr/>
      <dgm:t>
        <a:bodyPr/>
        <a:lstStyle/>
        <a:p>
          <a:endParaRPr lang="en-US"/>
        </a:p>
      </dgm:t>
    </dgm:pt>
    <dgm:pt modelId="{58D27637-8531-4394-BABF-573C3A3502C0}" type="pres">
      <dgm:prSet presAssocID="{5A68D205-235D-45D4-946A-02E26D785F05}" presName="rootComposite" presStyleCnt="0"/>
      <dgm:spPr/>
      <dgm:t>
        <a:bodyPr/>
        <a:lstStyle/>
        <a:p>
          <a:endParaRPr lang="en-US"/>
        </a:p>
      </dgm:t>
    </dgm:pt>
    <dgm:pt modelId="{94C41C3A-6F18-4B58-97AE-9A254E28E948}" type="pres">
      <dgm:prSet presAssocID="{5A68D205-235D-45D4-946A-02E26D785F05}" presName="rootText" presStyleLbl="node2" presStyleIdx="6" presStyleCnt="9">
        <dgm:presLayoutVars>
          <dgm:chPref val="3"/>
        </dgm:presLayoutVars>
      </dgm:prSet>
      <dgm:spPr/>
      <dgm:t>
        <a:bodyPr/>
        <a:lstStyle/>
        <a:p>
          <a:endParaRPr lang="en-US"/>
        </a:p>
      </dgm:t>
    </dgm:pt>
    <dgm:pt modelId="{EDC9F877-5E4A-4E15-A458-1091A9E55E0A}" type="pres">
      <dgm:prSet presAssocID="{5A68D205-235D-45D4-946A-02E26D785F05}" presName="rootConnector" presStyleLbl="node2" presStyleIdx="6" presStyleCnt="9"/>
      <dgm:spPr/>
      <dgm:t>
        <a:bodyPr/>
        <a:lstStyle/>
        <a:p>
          <a:endParaRPr lang="en-US"/>
        </a:p>
      </dgm:t>
    </dgm:pt>
    <dgm:pt modelId="{69A99A37-D2CB-41A5-8AB7-0173C357238A}" type="pres">
      <dgm:prSet presAssocID="{5A68D205-235D-45D4-946A-02E26D785F05}" presName="hierChild4" presStyleCnt="0"/>
      <dgm:spPr/>
      <dgm:t>
        <a:bodyPr/>
        <a:lstStyle/>
        <a:p>
          <a:endParaRPr lang="en-US"/>
        </a:p>
      </dgm:t>
    </dgm:pt>
    <dgm:pt modelId="{6D7824F7-C18E-4DBC-8EE8-140164BD0E6D}" type="pres">
      <dgm:prSet presAssocID="{62B7E173-820B-4FB4-A626-15E0502185E7}" presName="Name37" presStyleLbl="parChTrans1D3" presStyleIdx="37" presStyleCnt="46"/>
      <dgm:spPr/>
      <dgm:t>
        <a:bodyPr/>
        <a:lstStyle/>
        <a:p>
          <a:endParaRPr lang="en-US"/>
        </a:p>
      </dgm:t>
    </dgm:pt>
    <dgm:pt modelId="{E52CB4F3-A9CD-4AC2-9747-C2FDFB0416F1}" type="pres">
      <dgm:prSet presAssocID="{0597E0AB-8BA0-464C-BF96-C184B64C1A5D}" presName="hierRoot2" presStyleCnt="0">
        <dgm:presLayoutVars>
          <dgm:hierBranch val="init"/>
        </dgm:presLayoutVars>
      </dgm:prSet>
      <dgm:spPr/>
      <dgm:t>
        <a:bodyPr/>
        <a:lstStyle/>
        <a:p>
          <a:endParaRPr lang="en-US"/>
        </a:p>
      </dgm:t>
    </dgm:pt>
    <dgm:pt modelId="{F5C1DBA2-57CF-4BED-8327-3AEA548CAF94}" type="pres">
      <dgm:prSet presAssocID="{0597E0AB-8BA0-464C-BF96-C184B64C1A5D}" presName="rootComposite" presStyleCnt="0"/>
      <dgm:spPr/>
      <dgm:t>
        <a:bodyPr/>
        <a:lstStyle/>
        <a:p>
          <a:endParaRPr lang="en-US"/>
        </a:p>
      </dgm:t>
    </dgm:pt>
    <dgm:pt modelId="{078D89D7-7A18-4038-A1D2-C3D92E8D9509}" type="pres">
      <dgm:prSet presAssocID="{0597E0AB-8BA0-464C-BF96-C184B64C1A5D}" presName="rootText" presStyleLbl="node3" presStyleIdx="37" presStyleCnt="46">
        <dgm:presLayoutVars>
          <dgm:chPref val="3"/>
        </dgm:presLayoutVars>
      </dgm:prSet>
      <dgm:spPr/>
      <dgm:t>
        <a:bodyPr/>
        <a:lstStyle/>
        <a:p>
          <a:endParaRPr lang="en-US"/>
        </a:p>
      </dgm:t>
    </dgm:pt>
    <dgm:pt modelId="{DA85F152-C8F0-4ADC-B7C5-3DE4032E92B5}" type="pres">
      <dgm:prSet presAssocID="{0597E0AB-8BA0-464C-BF96-C184B64C1A5D}" presName="rootConnector" presStyleLbl="node3" presStyleIdx="37" presStyleCnt="46"/>
      <dgm:spPr/>
      <dgm:t>
        <a:bodyPr/>
        <a:lstStyle/>
        <a:p>
          <a:endParaRPr lang="en-US"/>
        </a:p>
      </dgm:t>
    </dgm:pt>
    <dgm:pt modelId="{F9AFE686-B5E3-4449-9713-0EC5B1E39849}" type="pres">
      <dgm:prSet presAssocID="{0597E0AB-8BA0-464C-BF96-C184B64C1A5D}" presName="hierChild4" presStyleCnt="0"/>
      <dgm:spPr/>
      <dgm:t>
        <a:bodyPr/>
        <a:lstStyle/>
        <a:p>
          <a:endParaRPr lang="en-US"/>
        </a:p>
      </dgm:t>
    </dgm:pt>
    <dgm:pt modelId="{7B12050F-16D8-494A-BACA-2B07879D1091}" type="pres">
      <dgm:prSet presAssocID="{0597E0AB-8BA0-464C-BF96-C184B64C1A5D}" presName="hierChild5" presStyleCnt="0"/>
      <dgm:spPr/>
      <dgm:t>
        <a:bodyPr/>
        <a:lstStyle/>
        <a:p>
          <a:endParaRPr lang="en-US"/>
        </a:p>
      </dgm:t>
    </dgm:pt>
    <dgm:pt modelId="{CD4154DA-2A64-4A3B-BE40-D3C7A9FD5C1C}" type="pres">
      <dgm:prSet presAssocID="{91445A07-4631-457E-A002-8F5BDECFD5AF}" presName="Name37" presStyleLbl="parChTrans1D3" presStyleIdx="38" presStyleCnt="46"/>
      <dgm:spPr/>
      <dgm:t>
        <a:bodyPr/>
        <a:lstStyle/>
        <a:p>
          <a:endParaRPr lang="en-US"/>
        </a:p>
      </dgm:t>
    </dgm:pt>
    <dgm:pt modelId="{127CC354-3AC2-4FF7-83B6-467E2A89F94D}" type="pres">
      <dgm:prSet presAssocID="{DDE5A3EC-9B4D-4831-888A-AB5875257F3D}" presName="hierRoot2" presStyleCnt="0">
        <dgm:presLayoutVars>
          <dgm:hierBranch val="init"/>
        </dgm:presLayoutVars>
      </dgm:prSet>
      <dgm:spPr/>
      <dgm:t>
        <a:bodyPr/>
        <a:lstStyle/>
        <a:p>
          <a:endParaRPr lang="en-US"/>
        </a:p>
      </dgm:t>
    </dgm:pt>
    <dgm:pt modelId="{13BC09C5-40DA-4407-8A12-CE6DAA1FE0CD}" type="pres">
      <dgm:prSet presAssocID="{DDE5A3EC-9B4D-4831-888A-AB5875257F3D}" presName="rootComposite" presStyleCnt="0"/>
      <dgm:spPr/>
      <dgm:t>
        <a:bodyPr/>
        <a:lstStyle/>
        <a:p>
          <a:endParaRPr lang="en-US"/>
        </a:p>
      </dgm:t>
    </dgm:pt>
    <dgm:pt modelId="{8B4229CF-CBB6-414E-BC9D-4BF9A9AB6886}" type="pres">
      <dgm:prSet presAssocID="{DDE5A3EC-9B4D-4831-888A-AB5875257F3D}" presName="rootText" presStyleLbl="node3" presStyleIdx="38" presStyleCnt="46">
        <dgm:presLayoutVars>
          <dgm:chPref val="3"/>
        </dgm:presLayoutVars>
      </dgm:prSet>
      <dgm:spPr/>
      <dgm:t>
        <a:bodyPr/>
        <a:lstStyle/>
        <a:p>
          <a:endParaRPr lang="en-US"/>
        </a:p>
      </dgm:t>
    </dgm:pt>
    <dgm:pt modelId="{5114A5F7-7FF8-4F5B-804B-7D02E15DA788}" type="pres">
      <dgm:prSet presAssocID="{DDE5A3EC-9B4D-4831-888A-AB5875257F3D}" presName="rootConnector" presStyleLbl="node3" presStyleIdx="38" presStyleCnt="46"/>
      <dgm:spPr/>
      <dgm:t>
        <a:bodyPr/>
        <a:lstStyle/>
        <a:p>
          <a:endParaRPr lang="en-US"/>
        </a:p>
      </dgm:t>
    </dgm:pt>
    <dgm:pt modelId="{82DD4AE6-D554-4294-96CE-3248CC68E577}" type="pres">
      <dgm:prSet presAssocID="{DDE5A3EC-9B4D-4831-888A-AB5875257F3D}" presName="hierChild4" presStyleCnt="0"/>
      <dgm:spPr/>
      <dgm:t>
        <a:bodyPr/>
        <a:lstStyle/>
        <a:p>
          <a:endParaRPr lang="en-US"/>
        </a:p>
      </dgm:t>
    </dgm:pt>
    <dgm:pt modelId="{864A99DB-CF9F-450D-BD23-FEFFD0CB5CF4}" type="pres">
      <dgm:prSet presAssocID="{DDE5A3EC-9B4D-4831-888A-AB5875257F3D}" presName="hierChild5" presStyleCnt="0"/>
      <dgm:spPr/>
      <dgm:t>
        <a:bodyPr/>
        <a:lstStyle/>
        <a:p>
          <a:endParaRPr lang="en-US"/>
        </a:p>
      </dgm:t>
    </dgm:pt>
    <dgm:pt modelId="{CB5911EB-E1F6-4870-8736-813DC9FCD347}" type="pres">
      <dgm:prSet presAssocID="{E3BE67AB-67FC-4F5C-917E-30F79C2B3C9B}" presName="Name37" presStyleLbl="parChTrans1D3" presStyleIdx="39" presStyleCnt="46"/>
      <dgm:spPr/>
      <dgm:t>
        <a:bodyPr/>
        <a:lstStyle/>
        <a:p>
          <a:endParaRPr lang="en-US"/>
        </a:p>
      </dgm:t>
    </dgm:pt>
    <dgm:pt modelId="{D97EBFB3-55FB-4C4C-A517-6E533088A8C7}" type="pres">
      <dgm:prSet presAssocID="{4E39F58C-6B32-4C89-8701-A513BD721C3E}" presName="hierRoot2" presStyleCnt="0">
        <dgm:presLayoutVars>
          <dgm:hierBranch val="init"/>
        </dgm:presLayoutVars>
      </dgm:prSet>
      <dgm:spPr/>
      <dgm:t>
        <a:bodyPr/>
        <a:lstStyle/>
        <a:p>
          <a:endParaRPr lang="en-US"/>
        </a:p>
      </dgm:t>
    </dgm:pt>
    <dgm:pt modelId="{83A27D76-651D-466B-A0CF-8D4A088E348A}" type="pres">
      <dgm:prSet presAssocID="{4E39F58C-6B32-4C89-8701-A513BD721C3E}" presName="rootComposite" presStyleCnt="0"/>
      <dgm:spPr/>
      <dgm:t>
        <a:bodyPr/>
        <a:lstStyle/>
        <a:p>
          <a:endParaRPr lang="en-US"/>
        </a:p>
      </dgm:t>
    </dgm:pt>
    <dgm:pt modelId="{0ACD7741-2B32-4145-BE3B-E74AF5E4BCCA}" type="pres">
      <dgm:prSet presAssocID="{4E39F58C-6B32-4C89-8701-A513BD721C3E}" presName="rootText" presStyleLbl="node3" presStyleIdx="39" presStyleCnt="46">
        <dgm:presLayoutVars>
          <dgm:chPref val="3"/>
        </dgm:presLayoutVars>
      </dgm:prSet>
      <dgm:spPr/>
      <dgm:t>
        <a:bodyPr/>
        <a:lstStyle/>
        <a:p>
          <a:endParaRPr lang="en-US"/>
        </a:p>
      </dgm:t>
    </dgm:pt>
    <dgm:pt modelId="{E8EFE522-101A-4699-8BAC-5CEF51516125}" type="pres">
      <dgm:prSet presAssocID="{4E39F58C-6B32-4C89-8701-A513BD721C3E}" presName="rootConnector" presStyleLbl="node3" presStyleIdx="39" presStyleCnt="46"/>
      <dgm:spPr/>
      <dgm:t>
        <a:bodyPr/>
        <a:lstStyle/>
        <a:p>
          <a:endParaRPr lang="en-US"/>
        </a:p>
      </dgm:t>
    </dgm:pt>
    <dgm:pt modelId="{6D78A64A-621C-4017-A7AE-EA5CDDAF6384}" type="pres">
      <dgm:prSet presAssocID="{4E39F58C-6B32-4C89-8701-A513BD721C3E}" presName="hierChild4" presStyleCnt="0"/>
      <dgm:spPr/>
      <dgm:t>
        <a:bodyPr/>
        <a:lstStyle/>
        <a:p>
          <a:endParaRPr lang="en-US"/>
        </a:p>
      </dgm:t>
    </dgm:pt>
    <dgm:pt modelId="{ECA83DB7-BFC8-40C9-A864-7BCA937B2C5E}" type="pres">
      <dgm:prSet presAssocID="{4E39F58C-6B32-4C89-8701-A513BD721C3E}" presName="hierChild5" presStyleCnt="0"/>
      <dgm:spPr/>
      <dgm:t>
        <a:bodyPr/>
        <a:lstStyle/>
        <a:p>
          <a:endParaRPr lang="en-US"/>
        </a:p>
      </dgm:t>
    </dgm:pt>
    <dgm:pt modelId="{0303590F-18E5-4694-9F21-F3E3ACCEE0A5}" type="pres">
      <dgm:prSet presAssocID="{67DF2D53-D21F-4B06-A8C2-89FEFB68B282}" presName="Name37" presStyleLbl="parChTrans1D3" presStyleIdx="40" presStyleCnt="46"/>
      <dgm:spPr/>
      <dgm:t>
        <a:bodyPr/>
        <a:lstStyle/>
        <a:p>
          <a:endParaRPr lang="en-US"/>
        </a:p>
      </dgm:t>
    </dgm:pt>
    <dgm:pt modelId="{5072B2BF-B8DA-4A27-B59C-42D311CACD08}" type="pres">
      <dgm:prSet presAssocID="{8E329C37-26CF-4413-A18A-691BCA53CB9A}" presName="hierRoot2" presStyleCnt="0">
        <dgm:presLayoutVars>
          <dgm:hierBranch val="init"/>
        </dgm:presLayoutVars>
      </dgm:prSet>
      <dgm:spPr/>
      <dgm:t>
        <a:bodyPr/>
        <a:lstStyle/>
        <a:p>
          <a:endParaRPr lang="en-US"/>
        </a:p>
      </dgm:t>
    </dgm:pt>
    <dgm:pt modelId="{10B89C2D-B3EE-4954-9235-26F36404623A}" type="pres">
      <dgm:prSet presAssocID="{8E329C37-26CF-4413-A18A-691BCA53CB9A}" presName="rootComposite" presStyleCnt="0"/>
      <dgm:spPr/>
      <dgm:t>
        <a:bodyPr/>
        <a:lstStyle/>
        <a:p>
          <a:endParaRPr lang="en-US"/>
        </a:p>
      </dgm:t>
    </dgm:pt>
    <dgm:pt modelId="{D31C5D21-20E2-4FDB-ABE4-57EFB96D4874}" type="pres">
      <dgm:prSet presAssocID="{8E329C37-26CF-4413-A18A-691BCA53CB9A}" presName="rootText" presStyleLbl="node3" presStyleIdx="40" presStyleCnt="46">
        <dgm:presLayoutVars>
          <dgm:chPref val="3"/>
        </dgm:presLayoutVars>
      </dgm:prSet>
      <dgm:spPr/>
      <dgm:t>
        <a:bodyPr/>
        <a:lstStyle/>
        <a:p>
          <a:endParaRPr lang="en-US"/>
        </a:p>
      </dgm:t>
    </dgm:pt>
    <dgm:pt modelId="{9F2A69F3-B5BE-4610-AC92-381E506ADA29}" type="pres">
      <dgm:prSet presAssocID="{8E329C37-26CF-4413-A18A-691BCA53CB9A}" presName="rootConnector" presStyleLbl="node3" presStyleIdx="40" presStyleCnt="46"/>
      <dgm:spPr/>
      <dgm:t>
        <a:bodyPr/>
        <a:lstStyle/>
        <a:p>
          <a:endParaRPr lang="en-US"/>
        </a:p>
      </dgm:t>
    </dgm:pt>
    <dgm:pt modelId="{1F79F824-A8A3-40F0-BC31-8536AC0DB68F}" type="pres">
      <dgm:prSet presAssocID="{8E329C37-26CF-4413-A18A-691BCA53CB9A}" presName="hierChild4" presStyleCnt="0"/>
      <dgm:spPr/>
      <dgm:t>
        <a:bodyPr/>
        <a:lstStyle/>
        <a:p>
          <a:endParaRPr lang="en-US"/>
        </a:p>
      </dgm:t>
    </dgm:pt>
    <dgm:pt modelId="{83EF8438-9BEC-48CE-8569-A3EAF4975866}" type="pres">
      <dgm:prSet presAssocID="{8E329C37-26CF-4413-A18A-691BCA53CB9A}" presName="hierChild5" presStyleCnt="0"/>
      <dgm:spPr/>
      <dgm:t>
        <a:bodyPr/>
        <a:lstStyle/>
        <a:p>
          <a:endParaRPr lang="en-US"/>
        </a:p>
      </dgm:t>
    </dgm:pt>
    <dgm:pt modelId="{FEA0BD58-9FA3-4AF4-96C2-C8E066494A40}" type="pres">
      <dgm:prSet presAssocID="{5A68D205-235D-45D4-946A-02E26D785F05}" presName="hierChild5" presStyleCnt="0"/>
      <dgm:spPr/>
      <dgm:t>
        <a:bodyPr/>
        <a:lstStyle/>
        <a:p>
          <a:endParaRPr lang="en-US"/>
        </a:p>
      </dgm:t>
    </dgm:pt>
    <dgm:pt modelId="{62152296-252A-48AC-8575-CAE34AD15820}" type="pres">
      <dgm:prSet presAssocID="{0BF8A602-7BF6-40E9-9EFE-B853E989A407}" presName="Name37" presStyleLbl="parChTrans1D2" presStyleIdx="7" presStyleCnt="9"/>
      <dgm:spPr/>
      <dgm:t>
        <a:bodyPr/>
        <a:lstStyle/>
        <a:p>
          <a:endParaRPr lang="en-US"/>
        </a:p>
      </dgm:t>
    </dgm:pt>
    <dgm:pt modelId="{4C397173-97A6-4D2A-9DDA-10E3833DE4FE}" type="pres">
      <dgm:prSet presAssocID="{C1A03A72-21EE-4D5F-939E-FE77F01FFB6C}" presName="hierRoot2" presStyleCnt="0">
        <dgm:presLayoutVars>
          <dgm:hierBranch val="init"/>
        </dgm:presLayoutVars>
      </dgm:prSet>
      <dgm:spPr/>
      <dgm:t>
        <a:bodyPr/>
        <a:lstStyle/>
        <a:p>
          <a:endParaRPr lang="en-US"/>
        </a:p>
      </dgm:t>
    </dgm:pt>
    <dgm:pt modelId="{D367CED3-9E29-48D4-A4AF-F4E11F8B1BC8}" type="pres">
      <dgm:prSet presAssocID="{C1A03A72-21EE-4D5F-939E-FE77F01FFB6C}" presName="rootComposite" presStyleCnt="0"/>
      <dgm:spPr/>
      <dgm:t>
        <a:bodyPr/>
        <a:lstStyle/>
        <a:p>
          <a:endParaRPr lang="en-US"/>
        </a:p>
      </dgm:t>
    </dgm:pt>
    <dgm:pt modelId="{96C79391-E482-441A-9A09-F7DC0CDF9DCD}" type="pres">
      <dgm:prSet presAssocID="{C1A03A72-21EE-4D5F-939E-FE77F01FFB6C}" presName="rootText" presStyleLbl="node2" presStyleIdx="7" presStyleCnt="9">
        <dgm:presLayoutVars>
          <dgm:chPref val="3"/>
        </dgm:presLayoutVars>
      </dgm:prSet>
      <dgm:spPr/>
      <dgm:t>
        <a:bodyPr/>
        <a:lstStyle/>
        <a:p>
          <a:endParaRPr lang="en-US"/>
        </a:p>
      </dgm:t>
    </dgm:pt>
    <dgm:pt modelId="{424F4668-4D97-460B-B9AA-0525367548CD}" type="pres">
      <dgm:prSet presAssocID="{C1A03A72-21EE-4D5F-939E-FE77F01FFB6C}" presName="rootConnector" presStyleLbl="node2" presStyleIdx="7" presStyleCnt="9"/>
      <dgm:spPr/>
      <dgm:t>
        <a:bodyPr/>
        <a:lstStyle/>
        <a:p>
          <a:endParaRPr lang="en-US"/>
        </a:p>
      </dgm:t>
    </dgm:pt>
    <dgm:pt modelId="{DF4AD0CF-6B01-4479-B1E0-2CB462B39595}" type="pres">
      <dgm:prSet presAssocID="{C1A03A72-21EE-4D5F-939E-FE77F01FFB6C}" presName="hierChild4" presStyleCnt="0"/>
      <dgm:spPr/>
      <dgm:t>
        <a:bodyPr/>
        <a:lstStyle/>
        <a:p>
          <a:endParaRPr lang="en-US"/>
        </a:p>
      </dgm:t>
    </dgm:pt>
    <dgm:pt modelId="{6B3866CE-09D9-46ED-AF59-63ABAA4EA3B1}" type="pres">
      <dgm:prSet presAssocID="{27F97319-A0ED-449D-AA3F-08393E206E51}" presName="Name37" presStyleLbl="parChTrans1D3" presStyleIdx="41" presStyleCnt="46"/>
      <dgm:spPr/>
      <dgm:t>
        <a:bodyPr/>
        <a:lstStyle/>
        <a:p>
          <a:endParaRPr lang="en-US"/>
        </a:p>
      </dgm:t>
    </dgm:pt>
    <dgm:pt modelId="{173BDAE9-3463-45E9-8C5F-7225EDDD1A4B}" type="pres">
      <dgm:prSet presAssocID="{A622F6DF-4B98-43A4-BF72-55ACDD37E0A7}" presName="hierRoot2" presStyleCnt="0">
        <dgm:presLayoutVars>
          <dgm:hierBranch val="init"/>
        </dgm:presLayoutVars>
      </dgm:prSet>
      <dgm:spPr/>
      <dgm:t>
        <a:bodyPr/>
        <a:lstStyle/>
        <a:p>
          <a:endParaRPr lang="en-US"/>
        </a:p>
      </dgm:t>
    </dgm:pt>
    <dgm:pt modelId="{48B2377C-3ECC-40F4-8720-941799859F41}" type="pres">
      <dgm:prSet presAssocID="{A622F6DF-4B98-43A4-BF72-55ACDD37E0A7}" presName="rootComposite" presStyleCnt="0"/>
      <dgm:spPr/>
      <dgm:t>
        <a:bodyPr/>
        <a:lstStyle/>
        <a:p>
          <a:endParaRPr lang="en-US"/>
        </a:p>
      </dgm:t>
    </dgm:pt>
    <dgm:pt modelId="{F7777BB6-1C17-4372-BD3E-F1F64636B5CB}" type="pres">
      <dgm:prSet presAssocID="{A622F6DF-4B98-43A4-BF72-55ACDD37E0A7}" presName="rootText" presStyleLbl="node3" presStyleIdx="41" presStyleCnt="46">
        <dgm:presLayoutVars>
          <dgm:chPref val="3"/>
        </dgm:presLayoutVars>
      </dgm:prSet>
      <dgm:spPr/>
      <dgm:t>
        <a:bodyPr/>
        <a:lstStyle/>
        <a:p>
          <a:endParaRPr lang="en-US"/>
        </a:p>
      </dgm:t>
    </dgm:pt>
    <dgm:pt modelId="{B83A4180-F7A5-4ABD-86C1-08B9B2F4844D}" type="pres">
      <dgm:prSet presAssocID="{A622F6DF-4B98-43A4-BF72-55ACDD37E0A7}" presName="rootConnector" presStyleLbl="node3" presStyleIdx="41" presStyleCnt="46"/>
      <dgm:spPr/>
      <dgm:t>
        <a:bodyPr/>
        <a:lstStyle/>
        <a:p>
          <a:endParaRPr lang="en-US"/>
        </a:p>
      </dgm:t>
    </dgm:pt>
    <dgm:pt modelId="{49EEDA67-1CEF-4248-BCC8-8513880E062F}" type="pres">
      <dgm:prSet presAssocID="{A622F6DF-4B98-43A4-BF72-55ACDD37E0A7}" presName="hierChild4" presStyleCnt="0"/>
      <dgm:spPr/>
      <dgm:t>
        <a:bodyPr/>
        <a:lstStyle/>
        <a:p>
          <a:endParaRPr lang="en-US"/>
        </a:p>
      </dgm:t>
    </dgm:pt>
    <dgm:pt modelId="{6F15BAC7-036F-48B5-9916-565BFA89F673}" type="pres">
      <dgm:prSet presAssocID="{A622F6DF-4B98-43A4-BF72-55ACDD37E0A7}" presName="hierChild5" presStyleCnt="0"/>
      <dgm:spPr/>
      <dgm:t>
        <a:bodyPr/>
        <a:lstStyle/>
        <a:p>
          <a:endParaRPr lang="en-US"/>
        </a:p>
      </dgm:t>
    </dgm:pt>
    <dgm:pt modelId="{39A6A72F-1264-4915-8897-45A10690C66C}" type="pres">
      <dgm:prSet presAssocID="{9B303A57-1615-4792-87BD-C60440C12499}" presName="Name37" presStyleLbl="parChTrans1D3" presStyleIdx="42" presStyleCnt="46"/>
      <dgm:spPr/>
      <dgm:t>
        <a:bodyPr/>
        <a:lstStyle/>
        <a:p>
          <a:endParaRPr lang="en-US"/>
        </a:p>
      </dgm:t>
    </dgm:pt>
    <dgm:pt modelId="{493FF62E-37AA-43F9-B574-E2471820940D}" type="pres">
      <dgm:prSet presAssocID="{63F7E4A0-DA02-410D-BB04-76461851B51C}" presName="hierRoot2" presStyleCnt="0">
        <dgm:presLayoutVars>
          <dgm:hierBranch val="init"/>
        </dgm:presLayoutVars>
      </dgm:prSet>
      <dgm:spPr/>
      <dgm:t>
        <a:bodyPr/>
        <a:lstStyle/>
        <a:p>
          <a:endParaRPr lang="en-US"/>
        </a:p>
      </dgm:t>
    </dgm:pt>
    <dgm:pt modelId="{A21A038A-620F-43B3-8C45-FC7178E9BEDC}" type="pres">
      <dgm:prSet presAssocID="{63F7E4A0-DA02-410D-BB04-76461851B51C}" presName="rootComposite" presStyleCnt="0"/>
      <dgm:spPr/>
      <dgm:t>
        <a:bodyPr/>
        <a:lstStyle/>
        <a:p>
          <a:endParaRPr lang="en-US"/>
        </a:p>
      </dgm:t>
    </dgm:pt>
    <dgm:pt modelId="{F0604B1C-A168-4A9D-A52B-6D3773D3C180}" type="pres">
      <dgm:prSet presAssocID="{63F7E4A0-DA02-410D-BB04-76461851B51C}" presName="rootText" presStyleLbl="node3" presStyleIdx="42" presStyleCnt="46">
        <dgm:presLayoutVars>
          <dgm:chPref val="3"/>
        </dgm:presLayoutVars>
      </dgm:prSet>
      <dgm:spPr/>
      <dgm:t>
        <a:bodyPr/>
        <a:lstStyle/>
        <a:p>
          <a:endParaRPr lang="en-US"/>
        </a:p>
      </dgm:t>
    </dgm:pt>
    <dgm:pt modelId="{06098984-5992-48F7-AFDC-8C218A9344B4}" type="pres">
      <dgm:prSet presAssocID="{63F7E4A0-DA02-410D-BB04-76461851B51C}" presName="rootConnector" presStyleLbl="node3" presStyleIdx="42" presStyleCnt="46"/>
      <dgm:spPr/>
      <dgm:t>
        <a:bodyPr/>
        <a:lstStyle/>
        <a:p>
          <a:endParaRPr lang="en-US"/>
        </a:p>
      </dgm:t>
    </dgm:pt>
    <dgm:pt modelId="{C6F9D4DA-0D85-4DBD-BDA5-1E6CE64FFD25}" type="pres">
      <dgm:prSet presAssocID="{63F7E4A0-DA02-410D-BB04-76461851B51C}" presName="hierChild4" presStyleCnt="0"/>
      <dgm:spPr/>
      <dgm:t>
        <a:bodyPr/>
        <a:lstStyle/>
        <a:p>
          <a:endParaRPr lang="en-US"/>
        </a:p>
      </dgm:t>
    </dgm:pt>
    <dgm:pt modelId="{1B933ACE-4AAC-4B19-8D38-0274B5CEA9E1}" type="pres">
      <dgm:prSet presAssocID="{63F7E4A0-DA02-410D-BB04-76461851B51C}" presName="hierChild5" presStyleCnt="0"/>
      <dgm:spPr/>
      <dgm:t>
        <a:bodyPr/>
        <a:lstStyle/>
        <a:p>
          <a:endParaRPr lang="en-US"/>
        </a:p>
      </dgm:t>
    </dgm:pt>
    <dgm:pt modelId="{77AF6471-B20E-48BF-A7E8-83B8A64BF03E}" type="pres">
      <dgm:prSet presAssocID="{C1A03A72-21EE-4D5F-939E-FE77F01FFB6C}" presName="hierChild5" presStyleCnt="0"/>
      <dgm:spPr/>
      <dgm:t>
        <a:bodyPr/>
        <a:lstStyle/>
        <a:p>
          <a:endParaRPr lang="en-US"/>
        </a:p>
      </dgm:t>
    </dgm:pt>
    <dgm:pt modelId="{6C63EE98-F043-47E8-9F9C-13D725B1EFC4}" type="pres">
      <dgm:prSet presAssocID="{AC982E98-6224-4C37-A912-1251186B74D3}" presName="Name37" presStyleLbl="parChTrans1D2" presStyleIdx="8" presStyleCnt="9"/>
      <dgm:spPr/>
      <dgm:t>
        <a:bodyPr/>
        <a:lstStyle/>
        <a:p>
          <a:endParaRPr lang="en-US"/>
        </a:p>
      </dgm:t>
    </dgm:pt>
    <dgm:pt modelId="{F8F47E39-A250-408B-8330-6F7DA2563493}" type="pres">
      <dgm:prSet presAssocID="{A7158547-F9EC-407F-86D8-25484B4D9BE3}" presName="hierRoot2" presStyleCnt="0">
        <dgm:presLayoutVars>
          <dgm:hierBranch val="init"/>
        </dgm:presLayoutVars>
      </dgm:prSet>
      <dgm:spPr/>
      <dgm:t>
        <a:bodyPr/>
        <a:lstStyle/>
        <a:p>
          <a:endParaRPr lang="en-US"/>
        </a:p>
      </dgm:t>
    </dgm:pt>
    <dgm:pt modelId="{BAA3C215-9330-4E91-B986-A935CD3A1BFD}" type="pres">
      <dgm:prSet presAssocID="{A7158547-F9EC-407F-86D8-25484B4D9BE3}" presName="rootComposite" presStyleCnt="0"/>
      <dgm:spPr/>
      <dgm:t>
        <a:bodyPr/>
        <a:lstStyle/>
        <a:p>
          <a:endParaRPr lang="en-US"/>
        </a:p>
      </dgm:t>
    </dgm:pt>
    <dgm:pt modelId="{63C704CF-28BF-4CBF-BD5B-3A700B1D48E6}" type="pres">
      <dgm:prSet presAssocID="{A7158547-F9EC-407F-86D8-25484B4D9BE3}" presName="rootText" presStyleLbl="node2" presStyleIdx="8" presStyleCnt="9">
        <dgm:presLayoutVars>
          <dgm:chPref val="3"/>
        </dgm:presLayoutVars>
      </dgm:prSet>
      <dgm:spPr/>
      <dgm:t>
        <a:bodyPr/>
        <a:lstStyle/>
        <a:p>
          <a:endParaRPr lang="en-US"/>
        </a:p>
      </dgm:t>
    </dgm:pt>
    <dgm:pt modelId="{1E0DA0E5-DBE7-4929-A521-441AE97FDAB5}" type="pres">
      <dgm:prSet presAssocID="{A7158547-F9EC-407F-86D8-25484B4D9BE3}" presName="rootConnector" presStyleLbl="node2" presStyleIdx="8" presStyleCnt="9"/>
      <dgm:spPr/>
      <dgm:t>
        <a:bodyPr/>
        <a:lstStyle/>
        <a:p>
          <a:endParaRPr lang="en-US"/>
        </a:p>
      </dgm:t>
    </dgm:pt>
    <dgm:pt modelId="{DC6AF8D0-1057-41E0-A06B-3340F97952C8}" type="pres">
      <dgm:prSet presAssocID="{A7158547-F9EC-407F-86D8-25484B4D9BE3}" presName="hierChild4" presStyleCnt="0"/>
      <dgm:spPr/>
      <dgm:t>
        <a:bodyPr/>
        <a:lstStyle/>
        <a:p>
          <a:endParaRPr lang="en-US"/>
        </a:p>
      </dgm:t>
    </dgm:pt>
    <dgm:pt modelId="{AB22C4A2-C432-4ACB-80A7-B6070C3C7EF5}" type="pres">
      <dgm:prSet presAssocID="{3F0B34FD-76EF-4A1D-B2D7-073ABE2D929B}" presName="Name37" presStyleLbl="parChTrans1D3" presStyleIdx="43" presStyleCnt="46"/>
      <dgm:spPr/>
      <dgm:t>
        <a:bodyPr/>
        <a:lstStyle/>
        <a:p>
          <a:endParaRPr lang="en-US"/>
        </a:p>
      </dgm:t>
    </dgm:pt>
    <dgm:pt modelId="{7DA023BA-16BB-4265-9CDE-19176B678F46}" type="pres">
      <dgm:prSet presAssocID="{5E0EAC85-BBDE-45FE-BEE0-745AC23F9AE3}" presName="hierRoot2" presStyleCnt="0">
        <dgm:presLayoutVars>
          <dgm:hierBranch val="init"/>
        </dgm:presLayoutVars>
      </dgm:prSet>
      <dgm:spPr/>
      <dgm:t>
        <a:bodyPr/>
        <a:lstStyle/>
        <a:p>
          <a:endParaRPr lang="en-US"/>
        </a:p>
      </dgm:t>
    </dgm:pt>
    <dgm:pt modelId="{A675EFC2-F7EB-4008-85AA-8AB617898FFD}" type="pres">
      <dgm:prSet presAssocID="{5E0EAC85-BBDE-45FE-BEE0-745AC23F9AE3}" presName="rootComposite" presStyleCnt="0"/>
      <dgm:spPr/>
      <dgm:t>
        <a:bodyPr/>
        <a:lstStyle/>
        <a:p>
          <a:endParaRPr lang="en-US"/>
        </a:p>
      </dgm:t>
    </dgm:pt>
    <dgm:pt modelId="{F7D1AAA8-7060-46F0-93CF-607C3640A5FF}" type="pres">
      <dgm:prSet presAssocID="{5E0EAC85-BBDE-45FE-BEE0-745AC23F9AE3}" presName="rootText" presStyleLbl="node3" presStyleIdx="43" presStyleCnt="46">
        <dgm:presLayoutVars>
          <dgm:chPref val="3"/>
        </dgm:presLayoutVars>
      </dgm:prSet>
      <dgm:spPr/>
      <dgm:t>
        <a:bodyPr/>
        <a:lstStyle/>
        <a:p>
          <a:endParaRPr lang="en-US"/>
        </a:p>
      </dgm:t>
    </dgm:pt>
    <dgm:pt modelId="{FB001AB1-9153-4854-B2C7-6D1AB94DB30E}" type="pres">
      <dgm:prSet presAssocID="{5E0EAC85-BBDE-45FE-BEE0-745AC23F9AE3}" presName="rootConnector" presStyleLbl="node3" presStyleIdx="43" presStyleCnt="46"/>
      <dgm:spPr/>
      <dgm:t>
        <a:bodyPr/>
        <a:lstStyle/>
        <a:p>
          <a:endParaRPr lang="en-US"/>
        </a:p>
      </dgm:t>
    </dgm:pt>
    <dgm:pt modelId="{E2628C21-BA41-418A-8B5D-7F02DA5752BE}" type="pres">
      <dgm:prSet presAssocID="{5E0EAC85-BBDE-45FE-BEE0-745AC23F9AE3}" presName="hierChild4" presStyleCnt="0"/>
      <dgm:spPr/>
      <dgm:t>
        <a:bodyPr/>
        <a:lstStyle/>
        <a:p>
          <a:endParaRPr lang="en-US"/>
        </a:p>
      </dgm:t>
    </dgm:pt>
    <dgm:pt modelId="{C09C867A-0612-48BF-9B22-40CAAC041A4C}" type="pres">
      <dgm:prSet presAssocID="{5E0EAC85-BBDE-45FE-BEE0-745AC23F9AE3}" presName="hierChild5" presStyleCnt="0"/>
      <dgm:spPr/>
      <dgm:t>
        <a:bodyPr/>
        <a:lstStyle/>
        <a:p>
          <a:endParaRPr lang="en-US"/>
        </a:p>
      </dgm:t>
    </dgm:pt>
    <dgm:pt modelId="{1D66456C-C9D7-4B52-B8A7-EB464CE07130}" type="pres">
      <dgm:prSet presAssocID="{69AB3B11-5B20-4DE3-82A9-ACF1F292AAE6}" presName="Name37" presStyleLbl="parChTrans1D3" presStyleIdx="44" presStyleCnt="46"/>
      <dgm:spPr/>
      <dgm:t>
        <a:bodyPr/>
        <a:lstStyle/>
        <a:p>
          <a:endParaRPr lang="en-US"/>
        </a:p>
      </dgm:t>
    </dgm:pt>
    <dgm:pt modelId="{A39C5A6F-622A-45A4-BF25-E3082AF6B532}" type="pres">
      <dgm:prSet presAssocID="{F73A8595-B6C0-4543-AB2E-52CA904E4191}" presName="hierRoot2" presStyleCnt="0">
        <dgm:presLayoutVars>
          <dgm:hierBranch val="init"/>
        </dgm:presLayoutVars>
      </dgm:prSet>
      <dgm:spPr/>
      <dgm:t>
        <a:bodyPr/>
        <a:lstStyle/>
        <a:p>
          <a:endParaRPr lang="en-US"/>
        </a:p>
      </dgm:t>
    </dgm:pt>
    <dgm:pt modelId="{F150D993-68EB-4361-B411-2741894ED74B}" type="pres">
      <dgm:prSet presAssocID="{F73A8595-B6C0-4543-AB2E-52CA904E4191}" presName="rootComposite" presStyleCnt="0"/>
      <dgm:spPr/>
      <dgm:t>
        <a:bodyPr/>
        <a:lstStyle/>
        <a:p>
          <a:endParaRPr lang="en-US"/>
        </a:p>
      </dgm:t>
    </dgm:pt>
    <dgm:pt modelId="{0BF7B1BC-7DFA-476D-BC41-C1CA0023B42B}" type="pres">
      <dgm:prSet presAssocID="{F73A8595-B6C0-4543-AB2E-52CA904E4191}" presName="rootText" presStyleLbl="node3" presStyleIdx="44" presStyleCnt="46">
        <dgm:presLayoutVars>
          <dgm:chPref val="3"/>
        </dgm:presLayoutVars>
      </dgm:prSet>
      <dgm:spPr/>
      <dgm:t>
        <a:bodyPr/>
        <a:lstStyle/>
        <a:p>
          <a:endParaRPr lang="en-US"/>
        </a:p>
      </dgm:t>
    </dgm:pt>
    <dgm:pt modelId="{C2B60119-D8E3-47E8-8470-09C2EE8E0310}" type="pres">
      <dgm:prSet presAssocID="{F73A8595-B6C0-4543-AB2E-52CA904E4191}" presName="rootConnector" presStyleLbl="node3" presStyleIdx="44" presStyleCnt="46"/>
      <dgm:spPr/>
      <dgm:t>
        <a:bodyPr/>
        <a:lstStyle/>
        <a:p>
          <a:endParaRPr lang="en-US"/>
        </a:p>
      </dgm:t>
    </dgm:pt>
    <dgm:pt modelId="{1A1C7E96-CA71-4647-B1DC-5D1CBE87E247}" type="pres">
      <dgm:prSet presAssocID="{F73A8595-B6C0-4543-AB2E-52CA904E4191}" presName="hierChild4" presStyleCnt="0"/>
      <dgm:spPr/>
      <dgm:t>
        <a:bodyPr/>
        <a:lstStyle/>
        <a:p>
          <a:endParaRPr lang="en-US"/>
        </a:p>
      </dgm:t>
    </dgm:pt>
    <dgm:pt modelId="{EC44C6DD-9F1F-457A-A94C-A8CD8E76D625}" type="pres">
      <dgm:prSet presAssocID="{F73A8595-B6C0-4543-AB2E-52CA904E4191}" presName="hierChild5" presStyleCnt="0"/>
      <dgm:spPr/>
      <dgm:t>
        <a:bodyPr/>
        <a:lstStyle/>
        <a:p>
          <a:endParaRPr lang="en-US"/>
        </a:p>
      </dgm:t>
    </dgm:pt>
    <dgm:pt modelId="{7710AAAF-6D13-4064-97B1-9E2C0AE31B1D}" type="pres">
      <dgm:prSet presAssocID="{82D28943-AAC0-4F01-BE7A-51D629D9964F}" presName="Name37" presStyleLbl="parChTrans1D3" presStyleIdx="45" presStyleCnt="46"/>
      <dgm:spPr/>
      <dgm:t>
        <a:bodyPr/>
        <a:lstStyle/>
        <a:p>
          <a:endParaRPr lang="en-US"/>
        </a:p>
      </dgm:t>
    </dgm:pt>
    <dgm:pt modelId="{8A18A819-2BFC-4CC9-8C81-E711656894AD}" type="pres">
      <dgm:prSet presAssocID="{05075FC5-39AB-463E-9A5B-27F7A1E5A016}" presName="hierRoot2" presStyleCnt="0">
        <dgm:presLayoutVars>
          <dgm:hierBranch val="init"/>
        </dgm:presLayoutVars>
      </dgm:prSet>
      <dgm:spPr/>
      <dgm:t>
        <a:bodyPr/>
        <a:lstStyle/>
        <a:p>
          <a:endParaRPr lang="en-US"/>
        </a:p>
      </dgm:t>
    </dgm:pt>
    <dgm:pt modelId="{D34D528C-92A2-4C1A-8877-BC32282A2F51}" type="pres">
      <dgm:prSet presAssocID="{05075FC5-39AB-463E-9A5B-27F7A1E5A016}" presName="rootComposite" presStyleCnt="0"/>
      <dgm:spPr/>
      <dgm:t>
        <a:bodyPr/>
        <a:lstStyle/>
        <a:p>
          <a:endParaRPr lang="en-US"/>
        </a:p>
      </dgm:t>
    </dgm:pt>
    <dgm:pt modelId="{54EE038C-032F-41C3-A61C-40178DAB749F}" type="pres">
      <dgm:prSet presAssocID="{05075FC5-39AB-463E-9A5B-27F7A1E5A016}" presName="rootText" presStyleLbl="node3" presStyleIdx="45" presStyleCnt="46">
        <dgm:presLayoutVars>
          <dgm:chPref val="3"/>
        </dgm:presLayoutVars>
      </dgm:prSet>
      <dgm:spPr/>
      <dgm:t>
        <a:bodyPr/>
        <a:lstStyle/>
        <a:p>
          <a:endParaRPr lang="en-US"/>
        </a:p>
      </dgm:t>
    </dgm:pt>
    <dgm:pt modelId="{B3369679-4C64-42B3-8817-A8A7249642CC}" type="pres">
      <dgm:prSet presAssocID="{05075FC5-39AB-463E-9A5B-27F7A1E5A016}" presName="rootConnector" presStyleLbl="node3" presStyleIdx="45" presStyleCnt="46"/>
      <dgm:spPr/>
      <dgm:t>
        <a:bodyPr/>
        <a:lstStyle/>
        <a:p>
          <a:endParaRPr lang="en-US"/>
        </a:p>
      </dgm:t>
    </dgm:pt>
    <dgm:pt modelId="{2AADC22A-D544-4F74-9447-3AD87CF4CF99}" type="pres">
      <dgm:prSet presAssocID="{05075FC5-39AB-463E-9A5B-27F7A1E5A016}" presName="hierChild4" presStyleCnt="0"/>
      <dgm:spPr/>
      <dgm:t>
        <a:bodyPr/>
        <a:lstStyle/>
        <a:p>
          <a:endParaRPr lang="en-US"/>
        </a:p>
      </dgm:t>
    </dgm:pt>
    <dgm:pt modelId="{4E19D7B1-134C-4F9A-953C-E87A6375FD0A}" type="pres">
      <dgm:prSet presAssocID="{05075FC5-39AB-463E-9A5B-27F7A1E5A016}" presName="hierChild5" presStyleCnt="0"/>
      <dgm:spPr/>
      <dgm:t>
        <a:bodyPr/>
        <a:lstStyle/>
        <a:p>
          <a:endParaRPr lang="en-US"/>
        </a:p>
      </dgm:t>
    </dgm:pt>
    <dgm:pt modelId="{962AF7DD-896B-4DAF-A4CB-073800F22320}" type="pres">
      <dgm:prSet presAssocID="{A7158547-F9EC-407F-86D8-25484B4D9BE3}" presName="hierChild5" presStyleCnt="0"/>
      <dgm:spPr/>
      <dgm:t>
        <a:bodyPr/>
        <a:lstStyle/>
        <a:p>
          <a:endParaRPr lang="en-US"/>
        </a:p>
      </dgm:t>
    </dgm:pt>
    <dgm:pt modelId="{AE04EA33-7CA4-4CE2-A136-188A1911DD20}" type="pres">
      <dgm:prSet presAssocID="{B3E0B2AE-9109-4939-8E56-6EE4CB8CABE8}" presName="hierChild3" presStyleCnt="0"/>
      <dgm:spPr/>
      <dgm:t>
        <a:bodyPr/>
        <a:lstStyle/>
        <a:p>
          <a:endParaRPr lang="en-US"/>
        </a:p>
      </dgm:t>
    </dgm:pt>
  </dgm:ptLst>
  <dgm:cxnLst>
    <dgm:cxn modelId="{D58A8B5A-DE49-41A8-BC34-BFD28E8DCE8D}" type="presOf" srcId="{19C9A360-1E5C-4FA8-A974-1A932D2468A3}" destId="{DB43883C-53E0-42B3-9F0E-2FD282C29A33}" srcOrd="1" destOrd="0" presId="urn:microsoft.com/office/officeart/2005/8/layout/orgChart1"/>
    <dgm:cxn modelId="{61226D38-A56C-49D4-B965-BA12F51CB57F}" type="presOf" srcId="{98039B24-134E-4FB6-A4A7-CE04EFF0CF10}" destId="{9E083177-11C8-4BF4-BDE3-0F69D5E84179}" srcOrd="0" destOrd="0" presId="urn:microsoft.com/office/officeart/2005/8/layout/orgChart1"/>
    <dgm:cxn modelId="{935CDE9B-BF89-4FAB-9C99-1865001EA196}" srcId="{A7158547-F9EC-407F-86D8-25484B4D9BE3}" destId="{5E0EAC85-BBDE-45FE-BEE0-745AC23F9AE3}" srcOrd="0" destOrd="0" parTransId="{3F0B34FD-76EF-4A1D-B2D7-073ABE2D929B}" sibTransId="{6636466C-057F-46D9-AD2E-79553BE3CE5A}"/>
    <dgm:cxn modelId="{9715B71C-0C29-4FA2-A67E-DFFC36A61F75}" type="presOf" srcId="{00F6C5B3-F5A6-48D4-AFEB-AFD93F869F2A}" destId="{9B3D79A3-694A-4176-A066-7D9FA1F2031A}" srcOrd="0" destOrd="0" presId="urn:microsoft.com/office/officeart/2005/8/layout/orgChart1"/>
    <dgm:cxn modelId="{C6EB9D12-A7A3-4184-AAAE-A5D9CEB6476B}" type="presOf" srcId="{E0D8BEAE-277D-4531-8ACE-376D484E3B12}" destId="{F34DA7F5-ED88-4620-B56D-EA6C6BB90826}" srcOrd="0" destOrd="0" presId="urn:microsoft.com/office/officeart/2005/8/layout/orgChart1"/>
    <dgm:cxn modelId="{0D7618F6-B6AF-4C9A-8C91-4FEDD88A24BF}" type="presOf" srcId="{718B8148-0057-43FE-BA61-21244C269306}" destId="{05CE2208-9CC0-4230-AD91-54EAB95F6B21}" srcOrd="0" destOrd="0" presId="urn:microsoft.com/office/officeart/2005/8/layout/orgChart1"/>
    <dgm:cxn modelId="{3E6F0547-3FD3-4913-97DF-73370A024733}" type="presOf" srcId="{88742C77-FBC9-42CB-B079-F149DBD0C65A}" destId="{B6E2BA04-1356-4C9D-8AB9-5029120C904E}" srcOrd="0" destOrd="0" presId="urn:microsoft.com/office/officeart/2005/8/layout/orgChart1"/>
    <dgm:cxn modelId="{D0799F1A-4BEF-45DF-9277-9024F587A587}" type="presOf" srcId="{763807CF-664D-404F-9236-1C3284160496}" destId="{6BC53676-4D76-4A84-B79A-4D1AB462C41E}" srcOrd="0" destOrd="0" presId="urn:microsoft.com/office/officeart/2005/8/layout/orgChart1"/>
    <dgm:cxn modelId="{68F42D16-72ED-4E03-9CE4-ECA93CFD4580}" type="presOf" srcId="{AC982E98-6224-4C37-A912-1251186B74D3}" destId="{6C63EE98-F043-47E8-9F9C-13D725B1EFC4}" srcOrd="0" destOrd="0" presId="urn:microsoft.com/office/officeart/2005/8/layout/orgChart1"/>
    <dgm:cxn modelId="{F65541C6-0C9A-4E6A-A7E5-AED7A3F6C1AC}" type="presOf" srcId="{8E34A8FD-6139-406F-A1BB-AC7D53568B87}" destId="{6CC11ADC-879D-4782-AB92-01896C02597C}" srcOrd="1" destOrd="0" presId="urn:microsoft.com/office/officeart/2005/8/layout/orgChart1"/>
    <dgm:cxn modelId="{9410417D-EE7E-4249-BB2A-3A5F15AAB701}" type="presOf" srcId="{C530BBDF-AB58-455C-BF2D-9E5D56352EDB}" destId="{38A2BC28-F0B9-4410-84E4-D2C81B87F3D8}" srcOrd="0" destOrd="0" presId="urn:microsoft.com/office/officeart/2005/8/layout/orgChart1"/>
    <dgm:cxn modelId="{B12A52A3-6335-4E0E-A7AC-1B2E85A98551}" type="presOf" srcId="{99699A36-1F1F-4B16-807A-25A0C0DA35B9}" destId="{23E2837E-140E-4C2B-B91F-1E3C123E0168}" srcOrd="0" destOrd="0" presId="urn:microsoft.com/office/officeart/2005/8/layout/orgChart1"/>
    <dgm:cxn modelId="{D0FF8AF8-8500-44BE-892D-9884BF4BBE9D}" srcId="{A7158547-F9EC-407F-86D8-25484B4D9BE3}" destId="{F73A8595-B6C0-4543-AB2E-52CA904E4191}" srcOrd="1" destOrd="0" parTransId="{69AB3B11-5B20-4DE3-82A9-ACF1F292AAE6}" sibTransId="{9428BAC5-454B-4207-94CE-A96EEA75EDBD}"/>
    <dgm:cxn modelId="{EAC2F26D-422F-47A3-97D5-6D7E2A062222}" type="presOf" srcId="{5E0EAC85-BBDE-45FE-BEE0-745AC23F9AE3}" destId="{F7D1AAA8-7060-46F0-93CF-607C3640A5FF}" srcOrd="0" destOrd="0" presId="urn:microsoft.com/office/officeart/2005/8/layout/orgChart1"/>
    <dgm:cxn modelId="{2389FA56-E947-474B-A8F9-7048A9CE3811}" type="presOf" srcId="{47C88A19-FF9D-4AC3-9018-4E1B99DFB2DA}" destId="{25702176-9C00-4494-9375-C2BB18F51F47}" srcOrd="0" destOrd="0" presId="urn:microsoft.com/office/officeart/2005/8/layout/orgChart1"/>
    <dgm:cxn modelId="{8620DD06-04A7-49C4-89B2-B3C677C3BD4A}" type="presOf" srcId="{6DFCC098-4B7D-4AED-9CC6-7F53408EB992}" destId="{D39A1354-1DC6-4951-947A-F72E147FD97C}" srcOrd="1" destOrd="0" presId="urn:microsoft.com/office/officeart/2005/8/layout/orgChart1"/>
    <dgm:cxn modelId="{D5D8E833-2BBF-4020-BCD6-CF640C27D0A1}" type="presOf" srcId="{C6A9697C-6C94-4E99-B8FB-742B962B6DA4}" destId="{B95EEBC1-14C9-4FED-9B6D-F99DD2D21539}" srcOrd="1" destOrd="0" presId="urn:microsoft.com/office/officeart/2005/8/layout/orgChart1"/>
    <dgm:cxn modelId="{21DE74BD-5C4A-4ECB-AA9B-D5AE50E01DE2}" type="presOf" srcId="{69AB3B11-5B20-4DE3-82A9-ACF1F292AAE6}" destId="{1D66456C-C9D7-4B52-B8A7-EB464CE07130}" srcOrd="0" destOrd="0" presId="urn:microsoft.com/office/officeart/2005/8/layout/orgChart1"/>
    <dgm:cxn modelId="{25E39282-8B6F-4310-94EF-3D722FB3FA36}" srcId="{AA1F4027-6E08-459A-B418-F0EE2FA1427F}" destId="{8AFE5E4D-AB86-4FC7-9CE8-406ADF85E30F}" srcOrd="1" destOrd="0" parTransId="{08597A8E-C43A-40E8-999A-F15DE1909F77}" sibTransId="{DC68DDE4-38D1-43F1-801B-6E8983C233FA}"/>
    <dgm:cxn modelId="{886881F7-7B20-41D8-B524-EA08FD7F5F9C}" type="presOf" srcId="{19C9A360-1E5C-4FA8-A974-1A932D2468A3}" destId="{60DDAA3B-AE49-434F-A4BB-47E5F11A8151}" srcOrd="0" destOrd="0" presId="urn:microsoft.com/office/officeart/2005/8/layout/orgChart1"/>
    <dgm:cxn modelId="{65BFBA3E-146A-4F1B-8C52-52085813A76B}" srcId="{289DDB4A-186A-4A69-94D0-69B0A6B2DDBC}" destId="{6DFCC098-4B7D-4AED-9CC6-7F53408EB992}" srcOrd="1" destOrd="0" parTransId="{B408DCB5-81E5-4F25-95D9-BF929A4907D9}" sibTransId="{673A47C8-B1E9-4187-9EDD-AEF65C0BA60F}"/>
    <dgm:cxn modelId="{916A5279-C032-416B-8A83-9E1B54250A90}" srcId="{B3E0B2AE-9109-4939-8E56-6EE4CB8CABE8}" destId="{00F6C5B3-F5A6-48D4-AFEB-AFD93F869F2A}" srcOrd="5" destOrd="0" parTransId="{1DE23CD8-4546-403E-9624-E16664201171}" sibTransId="{2905CBBC-4572-4FF4-98FF-B870EBB6FCEC}"/>
    <dgm:cxn modelId="{BCB43963-B6D1-4EB5-991B-59C2CFA57DF8}" srcId="{289DDB4A-186A-4A69-94D0-69B0A6B2DDBC}" destId="{3CF80DD9-A61F-4A3A-86D2-F2B9CBA43D35}" srcOrd="3" destOrd="0" parTransId="{08892F33-354D-46C1-B6CD-9564E326DF68}" sibTransId="{F6327E9D-0D92-4DF4-9415-757A4A25DDB8}"/>
    <dgm:cxn modelId="{6C4F1A1B-D862-45DC-B17C-0AB8C1D454F7}" type="presOf" srcId="{5E48B7E4-064E-4813-A64E-DBA8AF9F6973}" destId="{8146AC13-529F-4386-89BB-359C7E91AB19}" srcOrd="0" destOrd="0" presId="urn:microsoft.com/office/officeart/2005/8/layout/orgChart1"/>
    <dgm:cxn modelId="{39B5F428-706E-4DD5-A161-34F41FEC0D1C}" type="presOf" srcId="{8E34A8FD-6139-406F-A1BB-AC7D53568B87}" destId="{7680CFD9-8426-49F9-800C-E4D79441793C}" srcOrd="0" destOrd="0" presId="urn:microsoft.com/office/officeart/2005/8/layout/orgChart1"/>
    <dgm:cxn modelId="{5E755B1F-674D-4CEF-96B2-C0ED0A4E4129}" type="presOf" srcId="{B6DB27D4-ED07-49DA-85FD-FE64ACF94DB2}" destId="{3BDA5E6B-C695-4F72-9AD7-5EBFD74FC952}" srcOrd="0" destOrd="0" presId="urn:microsoft.com/office/officeart/2005/8/layout/orgChart1"/>
    <dgm:cxn modelId="{7C303919-6D3F-4220-80A8-9AB01585B8EC}" type="presOf" srcId="{68348E8E-EF01-4020-9BE7-6952E753ED96}" destId="{AE5F8745-DC90-4A51-AEA7-64F689D6C106}" srcOrd="1" destOrd="0" presId="urn:microsoft.com/office/officeart/2005/8/layout/orgChart1"/>
    <dgm:cxn modelId="{A57F7AB4-8186-4937-A1AD-8A2E4AC3AF55}" srcId="{289DDB4A-186A-4A69-94D0-69B0A6B2DDBC}" destId="{199FF252-15F1-4C21-AB3C-7E429EB73EEA}" srcOrd="4" destOrd="0" parTransId="{67D25493-4409-4B27-A3A6-AB93E9A9E2F4}" sibTransId="{3D4E71D7-69A5-43B8-98F9-7CE9B7E5A7C6}"/>
    <dgm:cxn modelId="{5493391B-ECD9-4C48-972E-6B1B9757BB94}" srcId="{74B074CC-B123-4A89-854F-6E81EB88420E}" destId="{E109C54C-883A-4EF6-B219-E62F1BC0DB75}" srcOrd="0" destOrd="0" parTransId="{37EB9443-C69E-4362-B21C-D2898B990DCE}" sibTransId="{7B0D4E7F-0071-4B38-A239-4E6A0650CAAE}"/>
    <dgm:cxn modelId="{5652CC28-8AF9-4B9F-A418-1A78C187D556}" srcId="{74B074CC-B123-4A89-854F-6E81EB88420E}" destId="{37DC4098-6F79-4A7C-B06C-C55B9DE1A167}" srcOrd="2" destOrd="0" parTransId="{E6F8FA66-A831-4F33-85B5-6A4EC5741113}" sibTransId="{FAAD85CE-7BC0-4D0E-9872-2D974F8E5CAF}"/>
    <dgm:cxn modelId="{D12B72D7-681F-4716-8F05-59A16C147EE9}" srcId="{289CB378-7165-467D-AFD1-2CDE7D1E9E90}" destId="{8D485A24-7D6C-4005-9C75-0882C79BCC64}" srcOrd="1" destOrd="0" parTransId="{E0D8BEAE-277D-4531-8ACE-376D484E3B12}" sibTransId="{8FF23F87-4EF4-4B1F-B86A-3D61DD14A314}"/>
    <dgm:cxn modelId="{1E587E23-F15E-4EF1-9BC2-F1CCDC4A8280}" type="presOf" srcId="{ABB818AA-C1AE-4314-A907-93529ECD027F}" destId="{702B9148-73B4-4692-A28C-A6B188755D5F}" srcOrd="0" destOrd="0" presId="urn:microsoft.com/office/officeart/2005/8/layout/orgChart1"/>
    <dgm:cxn modelId="{BC2AAD29-A6C5-427C-AA13-E78D5DF79CB3}" type="presOf" srcId="{0B0FE30A-A248-4032-8DEA-F8F9570D343F}" destId="{6C2C45C1-70FF-4622-8CD3-EA150D9BDC02}" srcOrd="1" destOrd="0" presId="urn:microsoft.com/office/officeart/2005/8/layout/orgChart1"/>
    <dgm:cxn modelId="{A5132AAB-6549-4B50-A88D-91BC54956EF9}" type="presOf" srcId="{4E39F58C-6B32-4C89-8701-A513BD721C3E}" destId="{0ACD7741-2B32-4145-BE3B-E74AF5E4BCCA}" srcOrd="0" destOrd="0" presId="urn:microsoft.com/office/officeart/2005/8/layout/orgChart1"/>
    <dgm:cxn modelId="{72AA4731-07BD-4481-B90F-4A9404C445EA}" type="presOf" srcId="{B408DCB5-81E5-4F25-95D9-BF929A4907D9}" destId="{5B65D506-5DA5-4841-A20C-D79A729B43B1}" srcOrd="0" destOrd="0" presId="urn:microsoft.com/office/officeart/2005/8/layout/orgChart1"/>
    <dgm:cxn modelId="{D45EFC4A-0411-49AC-B48D-BBC12027175F}" type="presOf" srcId="{99256450-2D49-4179-932B-4A2E1D565805}" destId="{E5785991-D389-4425-823E-570F382043D6}" srcOrd="0" destOrd="0" presId="urn:microsoft.com/office/officeart/2005/8/layout/orgChart1"/>
    <dgm:cxn modelId="{9DAB27CE-A91B-4356-A76A-4591E3C1DCE7}" type="presOf" srcId="{5E0EAC85-BBDE-45FE-BEE0-745AC23F9AE3}" destId="{FB001AB1-9153-4854-B2C7-6D1AB94DB30E}" srcOrd="1" destOrd="0" presId="urn:microsoft.com/office/officeart/2005/8/layout/orgChart1"/>
    <dgm:cxn modelId="{C7DB667A-8AC2-4793-BE83-10D5C5DD46DD}" srcId="{AA1F4027-6E08-459A-B418-F0EE2FA1427F}" destId="{899DBD60-80B3-406D-96A1-7C39A5971148}" srcOrd="0" destOrd="0" parTransId="{5E74406E-6794-4CED-B9C0-DFFD101320AD}" sibTransId="{197B5B22-C7B7-416D-983C-8569981E21A4}"/>
    <dgm:cxn modelId="{085DADBB-7577-4E6D-AA3F-F8ECEA7EEB07}" srcId="{B3E0B2AE-9109-4939-8E56-6EE4CB8CABE8}" destId="{74B074CC-B123-4A89-854F-6E81EB88420E}" srcOrd="0" destOrd="0" parTransId="{22923581-36A0-48EE-B204-13AFE7FE663C}" sibTransId="{EDB555F0-37BB-412C-A0A1-00982123BDCF}"/>
    <dgm:cxn modelId="{CFD8E173-9355-452B-8627-79E58BA6CB3E}" type="presOf" srcId="{2A665AB7-9F0D-4D2F-B3A9-8D82BFC1BAC7}" destId="{A8E6F3E7-D7E2-471E-81FB-EC821F536C16}" srcOrd="1" destOrd="0" presId="urn:microsoft.com/office/officeart/2005/8/layout/orgChart1"/>
    <dgm:cxn modelId="{B88C4873-330E-479D-98CF-5D33C8249868}" type="presOf" srcId="{23E071E1-9D1A-495C-9E51-A61F1CD8FE96}" destId="{0694A2F6-16F2-4631-B3E5-870E4079CF52}" srcOrd="0" destOrd="0" presId="urn:microsoft.com/office/officeart/2005/8/layout/orgChart1"/>
    <dgm:cxn modelId="{772EF39B-8561-4FC4-BA32-74CD98107181}" type="presOf" srcId="{289DDB4A-186A-4A69-94D0-69B0A6B2DDBC}" destId="{B923DA74-F2BE-46A2-B963-2B7ED4F8A97B}" srcOrd="1" destOrd="0" presId="urn:microsoft.com/office/officeart/2005/8/layout/orgChart1"/>
    <dgm:cxn modelId="{67665482-2F92-4A9B-975E-9A0578FFEDDD}" srcId="{2A665AB7-9F0D-4D2F-B3A9-8D82BFC1BAC7}" destId="{344C295A-C39B-4DA4-939E-425097F8F938}" srcOrd="2" destOrd="0" parTransId="{F9FE2DBD-1C1A-4F4A-A9DB-872BC42733D9}" sibTransId="{D69F92D2-3C64-403D-9843-09BBBFBED1AD}"/>
    <dgm:cxn modelId="{1C2C3F8F-2E46-4EA9-A07D-FEB6E190D8AB}" type="presOf" srcId="{162C25D3-4858-4D70-80F9-CE0E584FF0EB}" destId="{3DADCB73-D52E-4C62-AA1C-3528740D4ECD}" srcOrd="0" destOrd="0" presId="urn:microsoft.com/office/officeart/2005/8/layout/orgChart1"/>
    <dgm:cxn modelId="{FFFAD191-11F2-436B-A045-8545D632A2DE}" type="presOf" srcId="{0B0FE30A-A248-4032-8DEA-F8F9570D343F}" destId="{3713B67C-6252-48E7-8384-0D6A75B00750}" srcOrd="0" destOrd="0" presId="urn:microsoft.com/office/officeart/2005/8/layout/orgChart1"/>
    <dgm:cxn modelId="{CA2C0810-BFE3-4026-9AA3-BD0CD07BF844}" type="presOf" srcId="{98039B24-134E-4FB6-A4A7-CE04EFF0CF10}" destId="{C9CEDDB9-59EA-45A0-9C63-AADE4E374B62}" srcOrd="1" destOrd="0" presId="urn:microsoft.com/office/officeart/2005/8/layout/orgChart1"/>
    <dgm:cxn modelId="{DA122182-E7B7-4920-A46A-DE1EA4F4ED54}" type="presOf" srcId="{3CF80DD9-A61F-4A3A-86D2-F2B9CBA43D35}" destId="{E619A950-B115-46DA-BA78-759A4C111473}" srcOrd="0" destOrd="0" presId="urn:microsoft.com/office/officeart/2005/8/layout/orgChart1"/>
    <dgm:cxn modelId="{2D0FD516-2217-4A06-A4B6-14E790E953E8}" type="presOf" srcId="{8AFE5E4D-AB86-4FC7-9CE8-406ADF85E30F}" destId="{DFB2F37B-244F-458D-93E9-EA26D0F6F0F0}" srcOrd="0" destOrd="0" presId="urn:microsoft.com/office/officeart/2005/8/layout/orgChart1"/>
    <dgm:cxn modelId="{BA78B2C8-1261-4893-A30E-C5E906656EE4}" type="presOf" srcId="{AA1F4027-6E08-459A-B418-F0EE2FA1427F}" destId="{CC9EC7BE-D505-446C-AA8D-BB6DD171CB07}" srcOrd="0" destOrd="0" presId="urn:microsoft.com/office/officeart/2005/8/layout/orgChart1"/>
    <dgm:cxn modelId="{E79BE60C-97F6-4425-9A9C-C7B050BA101C}" type="presOf" srcId="{F0FFEDC2-05C1-4640-9570-2F05799F3DDD}" destId="{BE7A3566-2D37-44AC-A0C3-8FC93487C667}" srcOrd="0" destOrd="0" presId="urn:microsoft.com/office/officeart/2005/8/layout/orgChart1"/>
    <dgm:cxn modelId="{6E2B55DF-B638-4671-8F8A-ECD663B0D77D}" srcId="{A7158547-F9EC-407F-86D8-25484B4D9BE3}" destId="{05075FC5-39AB-463E-9A5B-27F7A1E5A016}" srcOrd="2" destOrd="0" parTransId="{82D28943-AAC0-4F01-BE7A-51D629D9964F}" sibTransId="{FCE12899-246C-451F-BB4B-94E565168F37}"/>
    <dgm:cxn modelId="{72E33C8C-1F7C-46BA-9564-D11BCB6FC325}" type="presOf" srcId="{B3E0B2AE-9109-4939-8E56-6EE4CB8CABE8}" destId="{FAE0D76A-E267-4D23-951F-C872E285E35C}" srcOrd="0" destOrd="0" presId="urn:microsoft.com/office/officeart/2005/8/layout/orgChart1"/>
    <dgm:cxn modelId="{AB2900DB-161F-4360-9420-65A873382705}" srcId="{00F6C5B3-F5A6-48D4-AFEB-AFD93F869F2A}" destId="{98039B24-134E-4FB6-A4A7-CE04EFF0CF10}" srcOrd="2" destOrd="0" parTransId="{718B8148-0057-43FE-BA61-21244C269306}" sibTransId="{2AA9D784-4D96-4374-86DE-959EBC4D26BA}"/>
    <dgm:cxn modelId="{4BC4A35D-EAAD-4E5A-A928-7CB4DBF6606F}" type="presOf" srcId="{2E1EB53A-1E81-41B8-9B9B-A6D0AF25C737}" destId="{4E359F8C-E2FD-47E7-97A0-797DADF5B60B}" srcOrd="1" destOrd="0" presId="urn:microsoft.com/office/officeart/2005/8/layout/orgChart1"/>
    <dgm:cxn modelId="{30695C32-4B2D-4F88-991B-1329E6CD5F9D}" type="presOf" srcId="{5EEEECA4-E708-4ACA-9F5B-AFD6658D34A8}" destId="{1481E487-C35C-45CC-9DC3-08AF24D096AF}" srcOrd="1" destOrd="0" presId="urn:microsoft.com/office/officeart/2005/8/layout/orgChart1"/>
    <dgm:cxn modelId="{2CEF5CF2-61C5-42F8-91E0-565FCE6617DB}" type="presOf" srcId="{63F7E4A0-DA02-410D-BB04-76461851B51C}" destId="{06098984-5992-48F7-AFDC-8C218A9344B4}" srcOrd="1" destOrd="0" presId="urn:microsoft.com/office/officeart/2005/8/layout/orgChart1"/>
    <dgm:cxn modelId="{C3D0502C-731A-4200-8B99-AA12A412BDEA}" type="presOf" srcId="{9B303A57-1615-4792-87BD-C60440C12499}" destId="{39A6A72F-1264-4915-8897-45A10690C66C}" srcOrd="0" destOrd="0" presId="urn:microsoft.com/office/officeart/2005/8/layout/orgChart1"/>
    <dgm:cxn modelId="{A6F0B19C-D748-45DE-BB39-FA2B400108D2}" type="presOf" srcId="{344C295A-C39B-4DA4-939E-425097F8F938}" destId="{6472DD9E-EFB9-4521-9451-9CB4C167D6C9}" srcOrd="1" destOrd="0" presId="urn:microsoft.com/office/officeart/2005/8/layout/orgChart1"/>
    <dgm:cxn modelId="{826970CD-A8BA-4086-8ABA-7F106AEB9F7A}" type="presOf" srcId="{0C40C45F-A781-40CD-84DD-BF9C9460AA26}" destId="{13EA5A59-4126-4CDF-A724-AFC83D0F83A4}" srcOrd="1" destOrd="0" presId="urn:microsoft.com/office/officeart/2005/8/layout/orgChart1"/>
    <dgm:cxn modelId="{E4996270-B89F-4D0B-9309-35A8AE7374FD}" type="presOf" srcId="{3CF80DD9-A61F-4A3A-86D2-F2B9CBA43D35}" destId="{8BF30742-5F8B-4C19-A5B8-C82E7B8365FD}" srcOrd="1" destOrd="0" presId="urn:microsoft.com/office/officeart/2005/8/layout/orgChart1"/>
    <dgm:cxn modelId="{7F7DE6A2-9AA9-4FA1-AD73-C34779EDC3E6}" type="presOf" srcId="{FFE5A76E-638F-492C-94D9-EDD03BCAB651}" destId="{F7CCC7DB-BC87-4930-B3A7-708763F5E5FD}" srcOrd="0" destOrd="0" presId="urn:microsoft.com/office/officeart/2005/8/layout/orgChart1"/>
    <dgm:cxn modelId="{5A54F252-42C5-469B-BDB1-715B37F7469F}" srcId="{5A68D205-235D-45D4-946A-02E26D785F05}" destId="{8E329C37-26CF-4413-A18A-691BCA53CB9A}" srcOrd="3" destOrd="0" parTransId="{67DF2D53-D21F-4B06-A8C2-89FEFB68B282}" sibTransId="{43B08B64-B9FE-46A9-B4C6-2FB9B4466F11}"/>
    <dgm:cxn modelId="{424740A2-3C18-437E-9BC9-8647B70F0D67}" type="presOf" srcId="{37DC4098-6F79-4A7C-B06C-C55B9DE1A167}" destId="{8C8FB937-5E67-4E7A-BAC3-B5448E578473}" srcOrd="0" destOrd="0" presId="urn:microsoft.com/office/officeart/2005/8/layout/orgChart1"/>
    <dgm:cxn modelId="{647DCB52-3FC3-495C-8635-C28557923991}" type="presOf" srcId="{B447C0EB-410B-4580-AFD6-A17177529944}" destId="{12DD6AF0-C89C-4BB7-AF49-D6804FBBA02B}" srcOrd="0" destOrd="0" presId="urn:microsoft.com/office/officeart/2005/8/layout/orgChart1"/>
    <dgm:cxn modelId="{15D0C8D4-E523-4203-A3A4-552CA0605E25}" type="presOf" srcId="{06188ACB-05F7-4DD2-81F0-142B39045603}" destId="{B8DD1CBD-C8C2-4C48-AF1C-EA67411108F9}" srcOrd="0" destOrd="0" presId="urn:microsoft.com/office/officeart/2005/8/layout/orgChart1"/>
    <dgm:cxn modelId="{68970840-176F-4DF0-A419-B6470BA20DFE}" type="presOf" srcId="{E12E3B86-CDD5-48B8-AC37-B33C931F1A5B}" destId="{5E03E0D7-6F03-4951-89EF-B66BBB5E6C5E}" srcOrd="0" destOrd="0" presId="urn:microsoft.com/office/officeart/2005/8/layout/orgChart1"/>
    <dgm:cxn modelId="{02A9BFE2-C0D3-44DF-8314-E8210DCFA24A}" type="presOf" srcId="{AA1F4027-6E08-459A-B418-F0EE2FA1427F}" destId="{F44FAB5D-8C48-4CA4-B6E3-2B411D708044}" srcOrd="1" destOrd="0" presId="urn:microsoft.com/office/officeart/2005/8/layout/orgChart1"/>
    <dgm:cxn modelId="{FED57BF7-CA39-4CDD-96B6-D689185E1D8E}" type="presOf" srcId="{E6F8FA66-A831-4F33-85B5-6A4EC5741113}" destId="{7A658963-4D10-4B73-8DCF-797931A2B830}" srcOrd="0" destOrd="0" presId="urn:microsoft.com/office/officeart/2005/8/layout/orgChart1"/>
    <dgm:cxn modelId="{99459A29-626C-4A42-82C8-3C5287152DAF}" srcId="{289DDB4A-186A-4A69-94D0-69B0A6B2DDBC}" destId="{0B0FE30A-A248-4032-8DEA-F8F9570D343F}" srcOrd="0" destOrd="0" parTransId="{5E48B7E4-064E-4813-A64E-DBA8AF9F6973}" sibTransId="{E8A83C7C-CFEB-4970-9759-EDD32D277F43}"/>
    <dgm:cxn modelId="{EA90E053-BCC8-46E7-9F24-E2BB16DBD56E}" type="presOf" srcId="{5E74406E-6794-4CED-B9C0-DFFD101320AD}" destId="{C4ACE64F-38A1-4A3C-9DE0-D53240D03C8F}" srcOrd="0" destOrd="0" presId="urn:microsoft.com/office/officeart/2005/8/layout/orgChart1"/>
    <dgm:cxn modelId="{F2A4300C-6B12-4445-A57E-76387C0E1BE1}" type="presOf" srcId="{6DFCC098-4B7D-4AED-9CC6-7F53408EB992}" destId="{FE1D2AC6-010D-4403-AD07-3C243DE61367}" srcOrd="0" destOrd="0" presId="urn:microsoft.com/office/officeart/2005/8/layout/orgChart1"/>
    <dgm:cxn modelId="{117BE2ED-A8EF-442D-AC11-279F83633CA5}" type="presOf" srcId="{E0C4B291-8BFB-46D1-9627-5EFC69F35EEE}" destId="{7E59EB08-8E10-489A-9404-FE25EE6770AF}" srcOrd="0" destOrd="0" presId="urn:microsoft.com/office/officeart/2005/8/layout/orgChart1"/>
    <dgm:cxn modelId="{EC83D73B-5BEA-4FA5-A10F-4B655C39B006}" type="presOf" srcId="{37DC4098-6F79-4A7C-B06C-C55B9DE1A167}" destId="{E601735E-7169-4618-A39A-53E7460EB5E9}" srcOrd="1" destOrd="0" presId="urn:microsoft.com/office/officeart/2005/8/layout/orgChart1"/>
    <dgm:cxn modelId="{4FC58CEF-4534-4EE8-89FC-6995A6BAC52D}" type="presOf" srcId="{E109C54C-883A-4EF6-B219-E62F1BC0DB75}" destId="{9ABF93A2-3431-4781-865C-8F91E1FCB24F}" srcOrd="1" destOrd="0" presId="urn:microsoft.com/office/officeart/2005/8/layout/orgChart1"/>
    <dgm:cxn modelId="{1366949F-ECC6-4972-84A6-5997CAD95B7C}" type="presOf" srcId="{AE59ACAF-74ED-4963-84D8-39961A3C3289}" destId="{736A7FFC-C316-47C2-AA3D-CBCB79E634BA}" srcOrd="1" destOrd="0" presId="urn:microsoft.com/office/officeart/2005/8/layout/orgChart1"/>
    <dgm:cxn modelId="{3D88AFEA-6FCF-440B-9C47-5782FA243D1D}" srcId="{289DDB4A-186A-4A69-94D0-69B0A6B2DDBC}" destId="{91FC95F9-63DE-4A2D-91F8-B20918281FDA}" srcOrd="8" destOrd="0" parTransId="{10281EF3-08AF-43FF-B523-287DD1D2B6F3}" sibTransId="{BC18EBAD-39E7-4F4E-AAE9-88B10F68A9AB}"/>
    <dgm:cxn modelId="{49D6A14B-8127-43A4-837E-D03A2E8CB892}" type="presOf" srcId="{8E5FD221-A9F0-4D20-AF7B-D222489795EB}" destId="{A37A5DD1-ED3F-4537-A2B6-4AF06F3F6BBF}" srcOrd="1" destOrd="0" presId="urn:microsoft.com/office/officeart/2005/8/layout/orgChart1"/>
    <dgm:cxn modelId="{F6DDA72B-9A28-4445-B80F-7CBD804163D3}" type="presOf" srcId="{42B67ACA-220B-450E-87C8-D7D154C06D28}" destId="{C65EB9FB-CF7F-47E5-A289-74A5AE6E2BF6}" srcOrd="0" destOrd="0" presId="urn:microsoft.com/office/officeart/2005/8/layout/orgChart1"/>
    <dgm:cxn modelId="{F27B581D-C6C1-438C-BEA7-F4A370EA38C3}" type="presOf" srcId="{00F6C5B3-F5A6-48D4-AFEB-AFD93F869F2A}" destId="{8DF89ED0-3555-437C-BB39-A1E783F20F2C}" srcOrd="1" destOrd="0" presId="urn:microsoft.com/office/officeart/2005/8/layout/orgChart1"/>
    <dgm:cxn modelId="{6E953073-DF62-472E-9E05-822814ECE8B0}" type="presOf" srcId="{91FC95F9-63DE-4A2D-91F8-B20918281FDA}" destId="{62EA4B12-24EC-4DA1-88D1-098C2DEB4B1D}" srcOrd="0" destOrd="0" presId="urn:microsoft.com/office/officeart/2005/8/layout/orgChart1"/>
    <dgm:cxn modelId="{F03FF4AD-E827-4ED9-B570-F68A8BF16BF1}" srcId="{289DDB4A-186A-4A69-94D0-69B0A6B2DDBC}" destId="{8E5FD221-A9F0-4D20-AF7B-D222489795EB}" srcOrd="2" destOrd="0" parTransId="{CAE5FAED-D4DF-47C5-86BB-87237F75ACB2}" sibTransId="{2D59E2FB-2590-47A8-87F1-3A5EC071561E}"/>
    <dgm:cxn modelId="{758F512C-1F8D-41D1-AEB8-C414BCD6197D}" type="presOf" srcId="{0597E0AB-8BA0-464C-BF96-C184B64C1A5D}" destId="{DA85F152-C8F0-4ADC-B7C5-3DE4032E92B5}" srcOrd="1" destOrd="0" presId="urn:microsoft.com/office/officeart/2005/8/layout/orgChart1"/>
    <dgm:cxn modelId="{5CC7547E-B636-4F48-BE07-C4ECDCE32EE3}" srcId="{289CB378-7165-467D-AFD1-2CDE7D1E9E90}" destId="{162C25D3-4858-4D70-80F9-CE0E584FF0EB}" srcOrd="2" destOrd="0" parTransId="{3CE5F576-FE7C-4D66-B816-35A15FF69586}" sibTransId="{D60C5E54-AC88-458C-9E3A-6DDBC603D4E7}"/>
    <dgm:cxn modelId="{1BD1C593-3506-4B48-9A53-2259AFDF80E7}" srcId="{C1A03A72-21EE-4D5F-939E-FE77F01FFB6C}" destId="{A622F6DF-4B98-43A4-BF72-55ACDD37E0A7}" srcOrd="0" destOrd="0" parTransId="{27F97319-A0ED-449D-AA3F-08393E206E51}" sibTransId="{FD033D68-2E12-4481-B928-B9EC48DA4B9D}"/>
    <dgm:cxn modelId="{89ADFE01-AE56-4567-9E02-15FD2BCC60B8}" type="presOf" srcId="{74B074CC-B123-4A89-854F-6E81EB88420E}" destId="{37133036-F588-4E88-AD42-E7B580D23A30}" srcOrd="0" destOrd="0" presId="urn:microsoft.com/office/officeart/2005/8/layout/orgChart1"/>
    <dgm:cxn modelId="{8A927528-119C-4E1E-9FE7-327644E3566D}" srcId="{B3E0B2AE-9109-4939-8E56-6EE4CB8CABE8}" destId="{AA1F4027-6E08-459A-B418-F0EE2FA1427F}" srcOrd="2" destOrd="0" parTransId="{3FA3408C-53B2-47C7-A97E-731612D79AA1}" sibTransId="{0540297C-71C8-4319-88E7-FE301C82661F}"/>
    <dgm:cxn modelId="{EBAC417B-6913-4F09-860A-8214CA62EB8C}" type="presOf" srcId="{9392E735-74F6-4EB4-A986-F1288CE9A317}" destId="{BA226D88-1266-4206-9EDC-3290B4987FD5}" srcOrd="0" destOrd="0" presId="urn:microsoft.com/office/officeart/2005/8/layout/orgChart1"/>
    <dgm:cxn modelId="{328E33FD-1407-4D3C-9391-6381DD86B4FB}" type="presOf" srcId="{23E071E1-9D1A-495C-9E51-A61F1CD8FE96}" destId="{DC20E239-4641-46D7-BA09-5B4EB795AFA0}" srcOrd="1" destOrd="0" presId="urn:microsoft.com/office/officeart/2005/8/layout/orgChart1"/>
    <dgm:cxn modelId="{6D20C10D-1521-4F00-A643-534A1169D0E1}" type="presOf" srcId="{289CB378-7165-467D-AFD1-2CDE7D1E9E90}" destId="{FC08777F-C08D-4576-B12C-2370A606A497}" srcOrd="0" destOrd="0" presId="urn:microsoft.com/office/officeart/2005/8/layout/orgChart1"/>
    <dgm:cxn modelId="{99B50BF2-F50C-4B24-8CCA-B06AD120C0EA}" type="presOf" srcId="{542C4C53-93E4-49E0-A54A-9F790ABA332B}" destId="{F750E226-2B85-4DD1-9876-01320DAA87D5}" srcOrd="0" destOrd="0" presId="urn:microsoft.com/office/officeart/2005/8/layout/orgChart1"/>
    <dgm:cxn modelId="{C12F26C9-9CF1-4B54-B89B-7067DB0B1FCF}" srcId="{5A68D205-235D-45D4-946A-02E26D785F05}" destId="{0597E0AB-8BA0-464C-BF96-C184B64C1A5D}" srcOrd="0" destOrd="0" parTransId="{62B7E173-820B-4FB4-A626-15E0502185E7}" sibTransId="{1FDA104D-D393-465C-8BB0-482CB46F8240}"/>
    <dgm:cxn modelId="{2480EAC3-01AD-4CC1-8871-D3750182E037}" srcId="{2A665AB7-9F0D-4D2F-B3A9-8D82BFC1BAC7}" destId="{C846DB94-7AD3-4207-A467-322C9E5FE7CE}" srcOrd="3" destOrd="0" parTransId="{E346765F-7B9A-47BC-B152-5DC33470825E}" sibTransId="{3C8915E5-7CB5-4CA3-85BC-D56B3C140C01}"/>
    <dgm:cxn modelId="{7AB251A4-84EB-40E0-A69A-F01B4F7599BD}" srcId="{B3E0B2AE-9109-4939-8E56-6EE4CB8CABE8}" destId="{289DDB4A-186A-4A69-94D0-69B0A6B2DDBC}" srcOrd="4" destOrd="0" parTransId="{B447C0EB-410B-4580-AFD6-A17177529944}" sibTransId="{AA0E5081-585F-4B8E-BBCC-FC68239BBCF1}"/>
    <dgm:cxn modelId="{80279BCC-F677-4C33-9A32-5C47B5AE086C}" srcId="{00F6C5B3-F5A6-48D4-AFEB-AFD93F869F2A}" destId="{E0C4B291-8BFB-46D1-9627-5EFC69F35EEE}" srcOrd="3" destOrd="0" parTransId="{DF12D8DA-47DA-4245-A85F-555EAD9DC9D5}" sibTransId="{B5573117-AFC2-4CE6-860E-604EFB35AFBF}"/>
    <dgm:cxn modelId="{770DD965-EA0A-4572-83A0-0CE0B7F47E24}" srcId="{2A665AB7-9F0D-4D2F-B3A9-8D82BFC1BAC7}" destId="{23E071E1-9D1A-495C-9E51-A61F1CD8FE96}" srcOrd="5" destOrd="0" parTransId="{ABB818AA-C1AE-4314-A907-93529ECD027F}" sibTransId="{8D133348-4DEF-4BC3-974A-5F72CB9F9E00}"/>
    <dgm:cxn modelId="{8AC69662-D31F-4D5B-9A8F-940BC8C11E83}" srcId="{74B074CC-B123-4A89-854F-6E81EB88420E}" destId="{19C9A360-1E5C-4FA8-A974-1A932D2468A3}" srcOrd="1" destOrd="0" parTransId="{F0FFEDC2-05C1-4640-9570-2F05799F3DDD}" sibTransId="{2EF73093-264B-495A-A706-AF152ADF9ADF}"/>
    <dgm:cxn modelId="{9F818EBC-D52A-43B6-9ECC-695D40D84C08}" srcId="{B3E0B2AE-9109-4939-8E56-6EE4CB8CABE8}" destId="{C1A03A72-21EE-4D5F-939E-FE77F01FFB6C}" srcOrd="7" destOrd="0" parTransId="{0BF8A602-7BF6-40E9-9EFE-B853E989A407}" sibTransId="{043C04DE-5550-4D56-839B-D27E3B100DAC}"/>
    <dgm:cxn modelId="{6B8D5FBA-62D2-4EB2-984D-A2F8AABB5AE6}" type="presOf" srcId="{3FA3408C-53B2-47C7-A97E-731612D79AA1}" destId="{ECC7446C-4780-47B9-A1E1-EE3037642AA9}" srcOrd="0" destOrd="0" presId="urn:microsoft.com/office/officeart/2005/8/layout/orgChart1"/>
    <dgm:cxn modelId="{9F58789E-6CA1-447D-9138-07AD9F707867}" type="presOf" srcId="{0BF8A602-7BF6-40E9-9EFE-B853E989A407}" destId="{62152296-252A-48AC-8575-CAE34AD15820}" srcOrd="0" destOrd="0" presId="urn:microsoft.com/office/officeart/2005/8/layout/orgChart1"/>
    <dgm:cxn modelId="{238CF65C-3706-437F-9F42-3D3A7DC04724}" type="presOf" srcId="{67D25493-4409-4B27-A3A6-AB93E9A9E2F4}" destId="{DBD69141-5243-488D-8311-40B0900138CD}" srcOrd="0" destOrd="0" presId="urn:microsoft.com/office/officeart/2005/8/layout/orgChart1"/>
    <dgm:cxn modelId="{BD44AC1B-65CE-47C5-9ABE-DD88356524E0}" type="presOf" srcId="{99256450-2D49-4179-932B-4A2E1D565805}" destId="{9E7C9ED1-B442-472E-B7D2-FBA685371DEE}" srcOrd="1" destOrd="0" presId="urn:microsoft.com/office/officeart/2005/8/layout/orgChart1"/>
    <dgm:cxn modelId="{1BB913BE-331A-40D6-9869-0DA6BCE5F76A}" type="presOf" srcId="{0C0F3C2B-CC17-4681-9B9D-9379A56DBE90}" destId="{FD891070-165C-4B77-BDB4-C63FD4BB2A6B}" srcOrd="1" destOrd="0" presId="urn:microsoft.com/office/officeart/2005/8/layout/orgChart1"/>
    <dgm:cxn modelId="{E8348EE3-EBBE-4C6D-8E38-26D125FA31E1}" srcId="{2A665AB7-9F0D-4D2F-B3A9-8D82BFC1BAC7}" destId="{E12E3B86-CDD5-48B8-AC37-B33C931F1A5B}" srcOrd="0" destOrd="0" parTransId="{99699A36-1F1F-4B16-807A-25A0C0DA35B9}" sibTransId="{60A6A684-1CAF-479F-9D91-9887635BAEF9}"/>
    <dgm:cxn modelId="{C28C2CA6-FD45-4141-A327-2446D5CCE36B}" type="presOf" srcId="{05075FC5-39AB-463E-9A5B-27F7A1E5A016}" destId="{54EE038C-032F-41C3-A61C-40178DAB749F}" srcOrd="0" destOrd="0" presId="urn:microsoft.com/office/officeart/2005/8/layout/orgChart1"/>
    <dgm:cxn modelId="{230B88E9-EC47-4182-AE7F-B70130BF9E74}" type="presOf" srcId="{289DDB4A-186A-4A69-94D0-69B0A6B2DDBC}" destId="{5807F949-0D7A-4D7F-B726-6FEDB74695C3}" srcOrd="0" destOrd="0" presId="urn:microsoft.com/office/officeart/2005/8/layout/orgChart1"/>
    <dgm:cxn modelId="{7583D34F-3790-405A-9F0B-4F46F00E578A}" type="presOf" srcId="{63F7E4A0-DA02-410D-BB04-76461851B51C}" destId="{F0604B1C-A168-4A9D-A52B-6D3773D3C180}" srcOrd="0" destOrd="0" presId="urn:microsoft.com/office/officeart/2005/8/layout/orgChart1"/>
    <dgm:cxn modelId="{A52640B2-307D-4BF9-A747-649393C89128}" type="presOf" srcId="{A622F6DF-4B98-43A4-BF72-55ACDD37E0A7}" destId="{F7777BB6-1C17-4372-BD3E-F1F64636B5CB}" srcOrd="0" destOrd="0" presId="urn:microsoft.com/office/officeart/2005/8/layout/orgChart1"/>
    <dgm:cxn modelId="{3980A396-C510-419D-9F89-F268B0D45348}" type="presOf" srcId="{C846DB94-7AD3-4207-A467-322C9E5FE7CE}" destId="{6812CB9C-2289-450D-B646-C052B19A64E2}" srcOrd="0" destOrd="0" presId="urn:microsoft.com/office/officeart/2005/8/layout/orgChart1"/>
    <dgm:cxn modelId="{BAEF660A-C95C-4F69-9B17-91CC59F01BC8}" type="presOf" srcId="{899DBD60-80B3-406D-96A1-7C39A5971148}" destId="{DBDC9DAA-3224-48A8-A0AB-94047F9EFB37}" srcOrd="0" destOrd="0" presId="urn:microsoft.com/office/officeart/2005/8/layout/orgChart1"/>
    <dgm:cxn modelId="{8D204F32-EB01-4CD0-B09C-1E16844FFEFA}" srcId="{289CB378-7165-467D-AFD1-2CDE7D1E9E90}" destId="{AE59ACAF-74ED-4963-84D8-39961A3C3289}" srcOrd="5" destOrd="0" parTransId="{7740F97C-62FB-4BC1-A872-F66D05755820}" sibTransId="{6D14A971-84DA-424C-9E96-FAE347C19899}"/>
    <dgm:cxn modelId="{E2AE14C4-96A7-4517-A394-25F59E457B88}" type="presOf" srcId="{19AD33B2-3365-485A-BC73-A5D0DC077782}" destId="{4FA6AB89-6232-4757-A2D1-12E06C0E4055}" srcOrd="0" destOrd="0" presId="urn:microsoft.com/office/officeart/2005/8/layout/orgChart1"/>
    <dgm:cxn modelId="{A76B7E8F-240F-4860-8EA0-6D16A637CFD6}" type="presOf" srcId="{10281EF3-08AF-43FF-B523-287DD1D2B6F3}" destId="{B7F26477-F8F0-4187-8C01-71A684AA471D}" srcOrd="0" destOrd="0" presId="urn:microsoft.com/office/officeart/2005/8/layout/orgChart1"/>
    <dgm:cxn modelId="{60642D91-D78F-4052-A716-37A9C9D8764C}" srcId="{00F6C5B3-F5A6-48D4-AFEB-AFD93F869F2A}" destId="{FFE5A76E-638F-492C-94D9-EDD03BCAB651}" srcOrd="0" destOrd="0" parTransId="{763807CF-664D-404F-9236-1C3284160496}" sibTransId="{6FB62C6F-09E6-4C8E-A303-1E68EECA6D52}"/>
    <dgm:cxn modelId="{9DB7E085-A792-4F95-ACBA-9AE9224CE8A8}" type="presOf" srcId="{E3BE67AB-67FC-4F5C-917E-30F79C2B3C9B}" destId="{CB5911EB-E1F6-4870-8736-813DC9FCD347}" srcOrd="0" destOrd="0" presId="urn:microsoft.com/office/officeart/2005/8/layout/orgChart1"/>
    <dgm:cxn modelId="{20CE5E2B-C6DB-4490-AAA2-4FFB7DC5449D}" type="presOf" srcId="{4EF3C55F-F94A-4EC7-A937-8340815C63D6}" destId="{99636F30-ABA6-40A9-BDBE-DCA504F60EE2}" srcOrd="0" destOrd="0" presId="urn:microsoft.com/office/officeart/2005/8/layout/orgChart1"/>
    <dgm:cxn modelId="{546BA47C-6F2B-4FF7-AC96-5F4D209EF408}" type="presOf" srcId="{F73A8595-B6C0-4543-AB2E-52CA904E4191}" destId="{0BF7B1BC-7DFA-476D-BC41-C1CA0023B42B}" srcOrd="0" destOrd="0" presId="urn:microsoft.com/office/officeart/2005/8/layout/orgChart1"/>
    <dgm:cxn modelId="{8891907E-9CD7-4D8F-A7A4-0375C9F3FE1D}" type="presOf" srcId="{5A68D205-235D-45D4-946A-02E26D785F05}" destId="{94C41C3A-6F18-4B58-97AE-9A254E28E948}" srcOrd="0" destOrd="0" presId="urn:microsoft.com/office/officeart/2005/8/layout/orgChart1"/>
    <dgm:cxn modelId="{4588A14D-271A-4D6E-91F7-48E6AD1DC25C}" type="presOf" srcId="{7740F97C-62FB-4BC1-A872-F66D05755820}" destId="{96EB63EA-85ED-4DDD-AE4D-B9DFCEEFB746}" srcOrd="0" destOrd="0" presId="urn:microsoft.com/office/officeart/2005/8/layout/orgChart1"/>
    <dgm:cxn modelId="{6AAED5DC-2D1B-435C-A9B0-8A72D38AA18D}" type="presOf" srcId="{A622F6DF-4B98-43A4-BF72-55ACDD37E0A7}" destId="{B83A4180-F7A5-4ABD-86C1-08B9B2F4844D}" srcOrd="1" destOrd="0" presId="urn:microsoft.com/office/officeart/2005/8/layout/orgChart1"/>
    <dgm:cxn modelId="{B881E722-C678-408B-AC06-EB6DE7EB572D}" type="presOf" srcId="{0C40C45F-A781-40CD-84DD-BF9C9460AA26}" destId="{3D4AFC66-544A-486C-B091-75B606DFD5DA}" srcOrd="0" destOrd="0" presId="urn:microsoft.com/office/officeart/2005/8/layout/orgChart1"/>
    <dgm:cxn modelId="{BBEAF17A-4845-47F0-848E-AD987B60BB88}" type="presOf" srcId="{91FC95F9-63DE-4A2D-91F8-B20918281FDA}" destId="{0DC7482F-B459-49E3-8240-1050C3C27681}" srcOrd="1" destOrd="0" presId="urn:microsoft.com/office/officeart/2005/8/layout/orgChart1"/>
    <dgm:cxn modelId="{25833E35-7184-4294-A284-4D673857808A}" type="presOf" srcId="{1AA0A84E-EFDD-4FB8-80B2-9FBF7236B378}" destId="{9A223077-B9C5-44E0-ABA8-81C8D8769CB1}" srcOrd="1" destOrd="0" presId="urn:microsoft.com/office/officeart/2005/8/layout/orgChart1"/>
    <dgm:cxn modelId="{5BD828C6-3A76-4048-B99E-21FCF72821D5}" srcId="{2A665AB7-9F0D-4D2F-B3A9-8D82BFC1BAC7}" destId="{99256450-2D49-4179-932B-4A2E1D565805}" srcOrd="4" destOrd="0" parTransId="{4EF3C55F-F94A-4EC7-A937-8340815C63D6}" sibTransId="{3C2C67F2-E425-4C61-B0D8-7E4DEFE9F369}"/>
    <dgm:cxn modelId="{EFEBD249-9A30-49B7-B301-6630226670EB}" type="presOf" srcId="{CAE5FAED-D4DF-47C5-86BB-87237F75ACB2}" destId="{9815ACA1-3C48-4279-A458-24545DCE391C}" srcOrd="0" destOrd="0" presId="urn:microsoft.com/office/officeart/2005/8/layout/orgChart1"/>
    <dgm:cxn modelId="{F8162762-A9E0-4EB1-91CB-E4A6ED9D6EBA}" type="presOf" srcId="{27F97319-A0ED-449D-AA3F-08393E206E51}" destId="{6B3866CE-09D9-46ED-AF59-63ABAA4EA3B1}" srcOrd="0" destOrd="0" presId="urn:microsoft.com/office/officeart/2005/8/layout/orgChart1"/>
    <dgm:cxn modelId="{F80C7966-C949-4DF1-9AF8-84B654739846}" srcId="{74B074CC-B123-4A89-854F-6E81EB88420E}" destId="{0C0F3C2B-CC17-4681-9B9D-9379A56DBE90}" srcOrd="4" destOrd="0" parTransId="{1D013E5B-5EA9-49FA-BC8B-91FB4220518A}" sibTransId="{4BE3AA1F-7689-4839-8939-837452E1A452}"/>
    <dgm:cxn modelId="{B1A0B3C5-0629-4DCA-93D4-FC2C72B4EF60}" type="presOf" srcId="{F9FE2DBD-1C1A-4F4A-A9DB-872BC42733D9}" destId="{1FA4C72E-442E-4F76-84F7-3548F6505221}" srcOrd="0" destOrd="0" presId="urn:microsoft.com/office/officeart/2005/8/layout/orgChart1"/>
    <dgm:cxn modelId="{6D4AA3CA-C7FE-4A08-ADB6-72DE8BEC3676}" type="presOf" srcId="{95B5117A-1ADF-4B32-B6A7-56A49F90392A}" destId="{886EFB87-16DB-4354-912E-D36D60F7E48D}" srcOrd="0" destOrd="0" presId="urn:microsoft.com/office/officeart/2005/8/layout/orgChart1"/>
    <dgm:cxn modelId="{48A366F9-9C9C-4840-9A46-65BF884A2576}" type="presOf" srcId="{DF12D8DA-47DA-4245-A85F-555EAD9DC9D5}" destId="{B21E60C6-D392-4F8D-B499-B87A67900ADF}" srcOrd="0" destOrd="0" presId="urn:microsoft.com/office/officeart/2005/8/layout/orgChart1"/>
    <dgm:cxn modelId="{C690E630-3540-43BD-89EB-5CE866749587}" type="presOf" srcId="{A7158547-F9EC-407F-86D8-25484B4D9BE3}" destId="{63C704CF-28BF-4CBF-BD5B-3A700B1D48E6}" srcOrd="0" destOrd="0" presId="urn:microsoft.com/office/officeart/2005/8/layout/orgChart1"/>
    <dgm:cxn modelId="{9EAA4BFB-4F62-43D8-8219-EBD95EC92445}" type="presOf" srcId="{63A2F841-5A4C-4226-9D48-D539D2F64E94}" destId="{5E50A5E5-2259-47D6-8C9A-F43873E2D3BF}" srcOrd="0" destOrd="0" presId="urn:microsoft.com/office/officeart/2005/8/layout/orgChart1"/>
    <dgm:cxn modelId="{705305BD-06E9-4E78-8C3E-1ECDDBBF4F59}" type="presOf" srcId="{162C25D3-4858-4D70-80F9-CE0E584FF0EB}" destId="{ADB2FC97-57A6-4DBC-A75D-D7A7818488B8}" srcOrd="1" destOrd="0" presId="urn:microsoft.com/office/officeart/2005/8/layout/orgChart1"/>
    <dgm:cxn modelId="{B87EEF56-A61D-4C13-A62E-94253A55E6CF}" type="presOf" srcId="{A3166098-49E9-48DE-A1CF-ED24D625AB08}" destId="{27616F14-0775-466C-92DB-C32C02536C3B}" srcOrd="0" destOrd="0" presId="urn:microsoft.com/office/officeart/2005/8/layout/orgChart1"/>
    <dgm:cxn modelId="{D2B088DD-3D47-4AEE-99F5-86DD1AE09BF1}" type="presOf" srcId="{2A665AB7-9F0D-4D2F-B3A9-8D82BFC1BAC7}" destId="{622EAB12-EBA3-41FB-86D2-109FDA43C0CF}" srcOrd="0" destOrd="0" presId="urn:microsoft.com/office/officeart/2005/8/layout/orgChart1"/>
    <dgm:cxn modelId="{C59E0D9A-324C-415F-B7FD-597BBBE7897A}" type="presOf" srcId="{679F4306-896E-42B2-AF37-830100144751}" destId="{EBC65329-0689-4BDB-984D-96264959CDE7}" srcOrd="0" destOrd="0" presId="urn:microsoft.com/office/officeart/2005/8/layout/orgChart1"/>
    <dgm:cxn modelId="{46E44D34-1E8D-429C-BD11-8C3C1910CDB4}" type="presOf" srcId="{199FF252-15F1-4C21-AB3C-7E429EB73EEA}" destId="{0B7858D0-1FA6-4D3A-BF63-7E373BE05737}" srcOrd="0" destOrd="0" presId="urn:microsoft.com/office/officeart/2005/8/layout/orgChart1"/>
    <dgm:cxn modelId="{EADC86E0-2745-4471-89D3-2D36D503D46B}" type="presOf" srcId="{8AFE5E4D-AB86-4FC7-9CE8-406ADF85E30F}" destId="{FDEDCD65-DF75-450D-A468-E7C7B489CAC4}" srcOrd="1" destOrd="0" presId="urn:microsoft.com/office/officeart/2005/8/layout/orgChart1"/>
    <dgm:cxn modelId="{25567BEC-A111-4F01-8C99-6F30F48359AF}" type="presOf" srcId="{5EEEECA4-E708-4ACA-9F5B-AFD6658D34A8}" destId="{33883EBA-FC05-4D78-A153-5D0593530E11}" srcOrd="0" destOrd="0" presId="urn:microsoft.com/office/officeart/2005/8/layout/orgChart1"/>
    <dgm:cxn modelId="{C3913CF7-9517-4585-A428-16C92A560289}" type="presOf" srcId="{FEB09B51-2C70-4888-8F35-B055C7BCC578}" destId="{E9B8B822-12CB-47DE-A0FD-526BD64BB829}" srcOrd="1" destOrd="0" presId="urn:microsoft.com/office/officeart/2005/8/layout/orgChart1"/>
    <dgm:cxn modelId="{15794A61-6128-4293-BC97-37221EA96F26}" type="presOf" srcId="{08892F33-354D-46C1-B6CD-9564E326DF68}" destId="{42543622-E0D1-4767-954D-4CFFD7071931}" srcOrd="0" destOrd="0" presId="urn:microsoft.com/office/officeart/2005/8/layout/orgChart1"/>
    <dgm:cxn modelId="{A9576D00-4288-4114-A00D-7E093774BE63}" type="presOf" srcId="{45415F7F-2B1E-4512-914A-C0D1FE0747E6}" destId="{CE8CA30D-FA28-4D61-AD67-B2006C06050F}" srcOrd="0" destOrd="0" presId="urn:microsoft.com/office/officeart/2005/8/layout/orgChart1"/>
    <dgm:cxn modelId="{48123E16-E3D1-4581-BBEE-6E87F8E04963}" type="presOf" srcId="{E12E3B86-CDD5-48B8-AC37-B33C931F1A5B}" destId="{7D378CFB-5E0D-49DA-9B9B-A99F4BDD8216}" srcOrd="1" destOrd="0" presId="urn:microsoft.com/office/officeart/2005/8/layout/orgChart1"/>
    <dgm:cxn modelId="{871E8FF9-93A6-4EEC-9D64-80F98AB789C5}" type="presOf" srcId="{68348E8E-EF01-4020-9BE7-6952E753ED96}" destId="{8934FCF4-C210-47F1-AF0A-9E94BCCDDB9A}" srcOrd="0" destOrd="0" presId="urn:microsoft.com/office/officeart/2005/8/layout/orgChart1"/>
    <dgm:cxn modelId="{7BC0384E-3D1C-4885-8675-3985CE06820A}" type="presOf" srcId="{899DBD60-80B3-406D-96A1-7C39A5971148}" destId="{089A4FF4-FCBC-4696-AA41-4CBBF899A146}" srcOrd="1" destOrd="0" presId="urn:microsoft.com/office/officeart/2005/8/layout/orgChart1"/>
    <dgm:cxn modelId="{A90308FB-E50A-44FA-AA7F-513DE948E733}" type="presOf" srcId="{E0C4B291-8BFB-46D1-9627-5EFC69F35EEE}" destId="{BA7C3352-9947-408F-B4F4-4BA0B7CF6615}" srcOrd="1" destOrd="0" presId="urn:microsoft.com/office/officeart/2005/8/layout/orgChart1"/>
    <dgm:cxn modelId="{8E57EB7E-1077-4D1F-A27A-1FE7A2E693FC}" type="presOf" srcId="{A7158547-F9EC-407F-86D8-25484B4D9BE3}" destId="{1E0DA0E5-DBE7-4929-A521-441AE97FDAB5}" srcOrd="1" destOrd="0" presId="urn:microsoft.com/office/officeart/2005/8/layout/orgChart1"/>
    <dgm:cxn modelId="{6A06023C-58F5-4525-8F42-BC8A890CA168}" type="presOf" srcId="{7198AE9E-B613-4787-81AE-EBD9789A0FDE}" destId="{73A9A446-D9DC-4F6A-A225-C917083CD783}" srcOrd="0" destOrd="0" presId="urn:microsoft.com/office/officeart/2005/8/layout/orgChart1"/>
    <dgm:cxn modelId="{120C8AE7-FAE6-4C46-8B45-9C3E94A3B0A2}" type="presOf" srcId="{DDE5A3EC-9B4D-4831-888A-AB5875257F3D}" destId="{5114A5F7-7FF8-4F5B-804B-7D02E15DA788}" srcOrd="1" destOrd="0" presId="urn:microsoft.com/office/officeart/2005/8/layout/orgChart1"/>
    <dgm:cxn modelId="{D23C027D-747C-4F7B-99EE-67683797F7EE}" srcId="{AA1F4027-6E08-459A-B418-F0EE2FA1427F}" destId="{42B67ACA-220B-450E-87C8-D7D154C06D28}" srcOrd="3" destOrd="0" parTransId="{88742C77-FBC9-42CB-B079-F149DBD0C65A}" sibTransId="{26FC44DA-6D29-46A9-ACC1-C35637AE4BA4}"/>
    <dgm:cxn modelId="{443D9E08-D8B3-49BD-A72E-24FF9D7910B8}" type="presOf" srcId="{42B67ACA-220B-450E-87C8-D7D154C06D28}" destId="{3B9F2F40-82E1-48B7-A6A4-9E5DD0FA7237}" srcOrd="1" destOrd="0" presId="urn:microsoft.com/office/officeart/2005/8/layout/orgChart1"/>
    <dgm:cxn modelId="{90DAFB60-539A-4C46-B4D5-A4307D00C43C}" srcId="{2A665AB7-9F0D-4D2F-B3A9-8D82BFC1BAC7}" destId="{FEB09B51-2C70-4888-8F35-B055C7BCC578}" srcOrd="1" destOrd="0" parTransId="{B8F0513A-09D8-43EC-B8A7-1A372A70BAA9}" sibTransId="{53B36DEB-ABC9-4D56-ACD8-DAA77DC1ED4A}"/>
    <dgm:cxn modelId="{54AA1F86-E677-4BAE-8348-6402F283FD34}" type="presOf" srcId="{3F0B34FD-76EF-4A1D-B2D7-073ABE2D929B}" destId="{AB22C4A2-C432-4ACB-80A7-B6070C3C7EF5}" srcOrd="0" destOrd="0" presId="urn:microsoft.com/office/officeart/2005/8/layout/orgChart1"/>
    <dgm:cxn modelId="{5421125B-DCD5-4663-AF26-B82120E7555B}" type="presOf" srcId="{2B09286C-B68A-456B-8672-1B4290D76F87}" destId="{EC1BEA8D-E007-43EE-9576-BB1A257C35CC}" srcOrd="0" destOrd="0" presId="urn:microsoft.com/office/officeart/2005/8/layout/orgChart1"/>
    <dgm:cxn modelId="{C07DF0D3-BF3E-43B1-9B09-2618063473E4}" type="presOf" srcId="{B8F0513A-09D8-43EC-B8A7-1A372A70BAA9}" destId="{9EFB41F3-CAD6-4D62-AEBE-9B69EE618790}" srcOrd="0" destOrd="0" presId="urn:microsoft.com/office/officeart/2005/8/layout/orgChart1"/>
    <dgm:cxn modelId="{19F8CA05-A704-4261-80E7-D533A065DB84}" type="presOf" srcId="{F73A8595-B6C0-4543-AB2E-52CA904E4191}" destId="{C2B60119-D8E3-47E8-8470-09C2EE8E0310}" srcOrd="1" destOrd="0" presId="urn:microsoft.com/office/officeart/2005/8/layout/orgChart1"/>
    <dgm:cxn modelId="{CA31E4A8-805F-4F0F-A58D-ED68D3FC3C3F}" type="presOf" srcId="{8740082A-71FD-4D4B-8F59-7B7D41D9E497}" destId="{B7B1F7D8-FE99-4125-87DE-A2D06CD02514}" srcOrd="0" destOrd="0" presId="urn:microsoft.com/office/officeart/2005/8/layout/orgChart1"/>
    <dgm:cxn modelId="{C1108883-5EF2-49DF-8168-F0CCEE32560D}" type="presOf" srcId="{06188ACB-05F7-4DD2-81F0-142B39045603}" destId="{5018C724-533A-40CD-B6B8-2424D791020C}" srcOrd="1" destOrd="0" presId="urn:microsoft.com/office/officeart/2005/8/layout/orgChart1"/>
    <dgm:cxn modelId="{07B04844-6632-422A-A314-C6E237CCAC44}" type="presOf" srcId="{289CB378-7165-467D-AFD1-2CDE7D1E9E90}" destId="{46C6917C-3464-4237-BE7D-5AF504F71073}" srcOrd="1" destOrd="0" presId="urn:microsoft.com/office/officeart/2005/8/layout/orgChart1"/>
    <dgm:cxn modelId="{8DEA5645-AA0E-4F18-B972-64A78654FD23}" type="presOf" srcId="{1D7D9E57-754B-4851-BBEF-406D6559805A}" destId="{030B1D37-0D71-45CD-AAF3-EF916CDC4F43}" srcOrd="0" destOrd="0" presId="urn:microsoft.com/office/officeart/2005/8/layout/orgChart1"/>
    <dgm:cxn modelId="{2F9B1FC3-BF1A-4B55-9379-05C04E48F001}" type="presOf" srcId="{4E39F58C-6B32-4C89-8701-A513BD721C3E}" destId="{E8EFE522-101A-4699-8BAC-5CEF51516125}" srcOrd="1" destOrd="0" presId="urn:microsoft.com/office/officeart/2005/8/layout/orgChart1"/>
    <dgm:cxn modelId="{C68FFCEC-26A1-4FC6-A1B7-698C564D25A2}" srcId="{B3E0B2AE-9109-4939-8E56-6EE4CB8CABE8}" destId="{5A68D205-235D-45D4-946A-02E26D785F05}" srcOrd="6" destOrd="0" parTransId="{7198AE9E-B613-4787-81AE-EBD9789A0FDE}" sibTransId="{173B5B21-F89E-4069-81FE-629C3F008F14}"/>
    <dgm:cxn modelId="{5EB42745-E637-46A1-BD5E-38C0379FEA34}" type="presOf" srcId="{1AA0A84E-EFDD-4FB8-80B2-9FBF7236B378}" destId="{7F2B776B-5031-412E-A0B3-4CCBED73A9DB}" srcOrd="0" destOrd="0" presId="urn:microsoft.com/office/officeart/2005/8/layout/orgChart1"/>
    <dgm:cxn modelId="{97BB2DAD-AAD1-408F-A7DC-9299751B4F03}" type="presOf" srcId="{37EB9443-C69E-4362-B21C-D2898B990DCE}" destId="{BE434F60-CE04-44F9-81A3-CF26CE71B866}" srcOrd="0" destOrd="0" presId="urn:microsoft.com/office/officeart/2005/8/layout/orgChart1"/>
    <dgm:cxn modelId="{A7DDF173-0971-440E-A4E9-2F6EEED066B9}" type="presOf" srcId="{91445A07-4631-457E-A002-8F5BDECFD5AF}" destId="{CD4154DA-2A64-4A3B-BE40-D3C7A9FD5C1C}" srcOrd="0" destOrd="0" presId="urn:microsoft.com/office/officeart/2005/8/layout/orgChart1"/>
    <dgm:cxn modelId="{0119C515-4F43-4121-8662-7FFAFA243E34}" type="presOf" srcId="{2E1EB53A-1E81-41B8-9B9B-A6D0AF25C737}" destId="{35D8E6E1-65E5-433D-8AB1-850D0159F509}" srcOrd="0" destOrd="0" presId="urn:microsoft.com/office/officeart/2005/8/layout/orgChart1"/>
    <dgm:cxn modelId="{8FEB23BD-EEB4-4723-86C9-EE3DC211FC92}" srcId="{C1A03A72-21EE-4D5F-939E-FE77F01FFB6C}" destId="{63F7E4A0-DA02-410D-BB04-76461851B51C}" srcOrd="1" destOrd="0" parTransId="{9B303A57-1615-4792-87BD-C60440C12499}" sibTransId="{DBB1ACFB-0FD2-403D-992C-31D8EB58DB10}"/>
    <dgm:cxn modelId="{A36A9EB3-5A21-439F-B45E-FBD3AC3071CE}" srcId="{AA1F4027-6E08-459A-B418-F0EE2FA1427F}" destId="{9392E735-74F6-4EB4-A986-F1288CE9A317}" srcOrd="4" destOrd="0" parTransId="{679F4306-896E-42B2-AF37-830100144751}" sibTransId="{FB409263-8141-4E92-A3EA-893702BDC9B8}"/>
    <dgm:cxn modelId="{D8F648EC-A4AB-43A1-B401-333F00387686}" type="presOf" srcId="{8D485A24-7D6C-4005-9C75-0882C79BCC64}" destId="{A015BB03-EE08-4569-B87B-2218FAA2FBC0}" srcOrd="0" destOrd="0" presId="urn:microsoft.com/office/officeart/2005/8/layout/orgChart1"/>
    <dgm:cxn modelId="{31B74D6C-DFD4-4F95-8614-6589A5216A7F}" type="presOf" srcId="{E346765F-7B9A-47BC-B152-5DC33470825E}" destId="{89F091D4-03F7-4A5B-B01D-06797A921AE3}" srcOrd="0" destOrd="0" presId="urn:microsoft.com/office/officeart/2005/8/layout/orgChart1"/>
    <dgm:cxn modelId="{ED96EE3A-7F70-498C-8BAB-370640A96794}" type="presOf" srcId="{DDE5A3EC-9B4D-4831-888A-AB5875257F3D}" destId="{8B4229CF-CBB6-414E-BC9D-4BF9A9AB6886}" srcOrd="0" destOrd="0" presId="urn:microsoft.com/office/officeart/2005/8/layout/orgChart1"/>
    <dgm:cxn modelId="{4C19B468-283E-4035-827C-779C481DAC33}" type="presOf" srcId="{74B074CC-B123-4A89-854F-6E81EB88420E}" destId="{11F7F278-DE58-4DFC-A011-D55001D0C233}" srcOrd="1" destOrd="0" presId="urn:microsoft.com/office/officeart/2005/8/layout/orgChart1"/>
    <dgm:cxn modelId="{95E5969E-0C8E-4B61-9B5E-B4B77AB4744A}" srcId="{289CB378-7165-467D-AFD1-2CDE7D1E9E90}" destId="{2E1EB53A-1E81-41B8-9B9B-A6D0AF25C737}" srcOrd="3" destOrd="0" parTransId="{47C88A19-FF9D-4AC3-9018-4E1B99DFB2DA}" sibTransId="{95208579-1A38-4851-9E41-60BE4F2346C7}"/>
    <dgm:cxn modelId="{FAE594B3-7DF1-4D55-9D14-67617AA13D84}" srcId="{74B074CC-B123-4A89-854F-6E81EB88420E}" destId="{06188ACB-05F7-4DD2-81F0-142B39045603}" srcOrd="3" destOrd="0" parTransId="{18740A01-A5F1-498B-B157-C21BB1BB0B64}" sibTransId="{9A694E26-C9DC-45B1-913D-C3CA73DD1433}"/>
    <dgm:cxn modelId="{60E87C18-0043-46E3-9895-3BA799CEA03B}" srcId="{5A68D205-235D-45D4-946A-02E26D785F05}" destId="{DDE5A3EC-9B4D-4831-888A-AB5875257F3D}" srcOrd="1" destOrd="0" parTransId="{91445A07-4631-457E-A002-8F5BDECFD5AF}" sibTransId="{E660A5B4-35BF-47A6-963B-511C29F149B1}"/>
    <dgm:cxn modelId="{993114E7-C1C1-4293-8313-731D56EB54F1}" srcId="{5A68D205-235D-45D4-946A-02E26D785F05}" destId="{4E39F58C-6B32-4C89-8701-A513BD721C3E}" srcOrd="2" destOrd="0" parTransId="{E3BE67AB-67FC-4F5C-917E-30F79C2B3C9B}" sibTransId="{0A3219D4-6E18-4683-83C3-A802E95B6BC0}"/>
    <dgm:cxn modelId="{B4F64B07-EB1E-4ADB-837A-7E40D4E8ABE7}" srcId="{B3E0B2AE-9109-4939-8E56-6EE4CB8CABE8}" destId="{2A665AB7-9F0D-4D2F-B3A9-8D82BFC1BAC7}" srcOrd="3" destOrd="0" parTransId="{8740082A-71FD-4D4B-8F59-7B7D41D9E497}" sibTransId="{5808B76C-2C0F-4BE3-8CFD-E4BAE336D5B4}"/>
    <dgm:cxn modelId="{CFDAD0FC-F89B-4915-A483-358754150BDB}" srcId="{B3E0B2AE-9109-4939-8E56-6EE4CB8CABE8}" destId="{289CB378-7165-467D-AFD1-2CDE7D1E9E90}" srcOrd="1" destOrd="0" parTransId="{63A2F841-5A4C-4226-9D48-D539D2F64E94}" sibTransId="{089A52AD-02EE-4F5D-973B-DC749E638CC6}"/>
    <dgm:cxn modelId="{1C2B4BCC-A3F6-48F1-8D04-8859CB3A542B}" type="presOf" srcId="{82D28943-AAC0-4F01-BE7A-51D629D9964F}" destId="{7710AAAF-6D13-4064-97B1-9E2C0AE31B1D}" srcOrd="0" destOrd="0" presId="urn:microsoft.com/office/officeart/2005/8/layout/orgChart1"/>
    <dgm:cxn modelId="{00B10101-965E-44B0-8627-9B5AE98BC662}" type="presOf" srcId="{B6DB27D4-ED07-49DA-85FD-FE64ACF94DB2}" destId="{B13B1F34-BA75-4679-A2AB-D97070727E83}" srcOrd="1" destOrd="0" presId="urn:microsoft.com/office/officeart/2005/8/layout/orgChart1"/>
    <dgm:cxn modelId="{3E4247E5-62D2-4F4C-A3F0-1A022BBED4F0}" type="presOf" srcId="{08597A8E-C43A-40E8-999A-F15DE1909F77}" destId="{B552FA8D-DFBE-4C5A-8946-CC2FDF2CFC14}" srcOrd="0" destOrd="0" presId="urn:microsoft.com/office/officeart/2005/8/layout/orgChart1"/>
    <dgm:cxn modelId="{66AB1BB0-21E5-46A6-989D-9234C2390FB1}" srcId="{74B074CC-B123-4A89-854F-6E81EB88420E}" destId="{68348E8E-EF01-4020-9BE7-6952E753ED96}" srcOrd="5" destOrd="0" parTransId="{45415F7F-2B1E-4512-914A-C0D1FE0747E6}" sibTransId="{58FCD669-882A-4353-93D6-9CF77ED56A35}"/>
    <dgm:cxn modelId="{7A996572-4FEF-4BB3-A1EA-E1EE91781A86}" srcId="{8874CD46-340C-4F9C-9B81-3315D9FC1F4C}" destId="{B3E0B2AE-9109-4939-8E56-6EE4CB8CABE8}" srcOrd="0" destOrd="0" parTransId="{B0C85BE0-83CE-4F68-837C-4DE9F00FE51E}" sibTransId="{7EE5973F-19C8-4F7A-AF32-1B5A3E88C870}"/>
    <dgm:cxn modelId="{2569CC96-FE38-4739-B92F-0668FC85FE35}" type="presOf" srcId="{B3E0B2AE-9109-4939-8E56-6EE4CB8CABE8}" destId="{0DAD569C-3D94-4722-9DD0-482A9EA6808C}" srcOrd="1" destOrd="0" presId="urn:microsoft.com/office/officeart/2005/8/layout/orgChart1"/>
    <dgm:cxn modelId="{534496EC-4465-420B-BD9E-671ACE13E4F7}" srcId="{289CB378-7165-467D-AFD1-2CDE7D1E9E90}" destId="{C6A9697C-6C94-4E99-B8FB-742B962B6DA4}" srcOrd="4" destOrd="0" parTransId="{19AD33B2-3365-485A-BC73-A5D0DC077782}" sibTransId="{BF7B90B2-54C1-4864-96A9-D065FC76DAD2}"/>
    <dgm:cxn modelId="{A99C8676-1AE7-4610-A4E1-B005783A0606}" type="presOf" srcId="{FFE5A76E-638F-492C-94D9-EDD03BCAB651}" destId="{3769F2D6-0116-4F75-9C84-A0CB17DD5641}" srcOrd="1" destOrd="0" presId="urn:microsoft.com/office/officeart/2005/8/layout/orgChart1"/>
    <dgm:cxn modelId="{631152BE-6B1E-468D-914E-954224738805}" type="presOf" srcId="{C1A03A72-21EE-4D5F-939E-FE77F01FFB6C}" destId="{96C79391-E482-441A-9A09-F7DC0CDF9DCD}" srcOrd="0" destOrd="0" presId="urn:microsoft.com/office/officeart/2005/8/layout/orgChart1"/>
    <dgm:cxn modelId="{5313C09F-A398-479A-A087-E74ABB5CF39F}" srcId="{289DDB4A-186A-4A69-94D0-69B0A6B2DDBC}" destId="{5EEEECA4-E708-4ACA-9F5B-AFD6658D34A8}" srcOrd="7" destOrd="0" parTransId="{184A9924-D793-416A-8806-34D3AB4A850E}" sibTransId="{7394DB6D-1DF4-4A04-BD31-F66FD3435044}"/>
    <dgm:cxn modelId="{98046C81-14C8-485D-A038-2D083EDE8544}" type="presOf" srcId="{70E6C84D-D075-48CB-83A7-8DE7DD435D0D}" destId="{D196F0E1-A32E-4572-8EBB-6D6627BAE4FE}" srcOrd="0" destOrd="0" presId="urn:microsoft.com/office/officeart/2005/8/layout/orgChart1"/>
    <dgm:cxn modelId="{3D25C84E-3A97-4542-B7DB-AC760E85D290}" srcId="{00F6C5B3-F5A6-48D4-AFEB-AFD93F869F2A}" destId="{B6DB27D4-ED07-49DA-85FD-FE64ACF94DB2}" srcOrd="1" destOrd="0" parTransId="{C530BBDF-AB58-455C-BF2D-9E5D56352EDB}" sibTransId="{38D5E6C9-A231-4EDA-BB69-91A6A9552B73}"/>
    <dgm:cxn modelId="{429337B0-2F77-4179-BF05-E325E452C003}" srcId="{289DDB4A-186A-4A69-94D0-69B0A6B2DDBC}" destId="{1AA0A84E-EFDD-4FB8-80B2-9FBF7236B378}" srcOrd="5" destOrd="0" parTransId="{1D7D9E57-754B-4851-BBEF-406D6559805A}" sibTransId="{ACD7E933-A0B0-4ECD-9842-2706DBAA6659}"/>
    <dgm:cxn modelId="{A79FEA80-B64C-4736-BCB2-B3754CE63AE0}" type="presOf" srcId="{C6A9697C-6C94-4E99-B8FB-742B962B6DA4}" destId="{48141264-CEFD-4896-870E-217EC91E4812}" srcOrd="0" destOrd="0" presId="urn:microsoft.com/office/officeart/2005/8/layout/orgChart1"/>
    <dgm:cxn modelId="{BFCC442D-5348-4812-B240-F8FDF4A17E3B}" type="presOf" srcId="{62B7E173-820B-4FB4-A626-15E0502185E7}" destId="{6D7824F7-C18E-4DBC-8EE8-140164BD0E6D}" srcOrd="0" destOrd="0" presId="urn:microsoft.com/office/officeart/2005/8/layout/orgChart1"/>
    <dgm:cxn modelId="{89B5A4E2-581A-46A8-B02D-13276CF6654A}" type="presOf" srcId="{184A9924-D793-416A-8806-34D3AB4A850E}" destId="{1C9DAD06-C6C9-474E-B5BB-33E7171F1AEC}" srcOrd="0" destOrd="0" presId="urn:microsoft.com/office/officeart/2005/8/layout/orgChart1"/>
    <dgm:cxn modelId="{755C5F1C-B406-4E7D-8CEE-BF57520B2D57}" type="presOf" srcId="{8E329C37-26CF-4413-A18A-691BCA53CB9A}" destId="{9F2A69F3-B5BE-4610-AC92-381E506ADA29}" srcOrd="1" destOrd="0" presId="urn:microsoft.com/office/officeart/2005/8/layout/orgChart1"/>
    <dgm:cxn modelId="{37504F06-8EC8-43DA-A04D-7635D42B3DF3}" type="presOf" srcId="{22923581-36A0-48EE-B204-13AFE7FE663C}" destId="{23D61820-F07D-4C87-A519-B7EFB024B875}" srcOrd="0" destOrd="0" presId="urn:microsoft.com/office/officeart/2005/8/layout/orgChart1"/>
    <dgm:cxn modelId="{7C0BB220-4382-4408-BD85-3C9064B823CE}" type="presOf" srcId="{C1A03A72-21EE-4D5F-939E-FE77F01FFB6C}" destId="{424F4668-4D97-460B-B9AA-0525367548CD}" srcOrd="1" destOrd="0" presId="urn:microsoft.com/office/officeart/2005/8/layout/orgChart1"/>
    <dgm:cxn modelId="{70ECDC35-AE5D-4548-A0B0-9542852EC572}" type="presOf" srcId="{8D485A24-7D6C-4005-9C75-0882C79BCC64}" destId="{D91549D4-75A3-4266-AD41-26B214599688}" srcOrd="1" destOrd="0" presId="urn:microsoft.com/office/officeart/2005/8/layout/orgChart1"/>
    <dgm:cxn modelId="{CED4DAB5-1281-48B4-98EB-4CE3CA43AF77}" type="presOf" srcId="{05075FC5-39AB-463E-9A5B-27F7A1E5A016}" destId="{B3369679-4C64-42B3-8817-A8A7249642CC}" srcOrd="1" destOrd="0" presId="urn:microsoft.com/office/officeart/2005/8/layout/orgChart1"/>
    <dgm:cxn modelId="{613C8DAB-EA2B-4107-A3D6-71A06B91E0DF}" srcId="{289CB378-7165-467D-AFD1-2CDE7D1E9E90}" destId="{95B5117A-1ADF-4B32-B6A7-56A49F90392A}" srcOrd="0" destOrd="0" parTransId="{995B8BA7-CA7F-49A7-BCEC-28CC30CE79BD}" sibTransId="{C182A036-187A-4F99-BF5B-ED84A44381F4}"/>
    <dgm:cxn modelId="{74DAC83E-7341-48A3-8EDD-9E086F39FF21}" type="presOf" srcId="{5A68D205-235D-45D4-946A-02E26D785F05}" destId="{EDC9F877-5E4A-4E15-A458-1091A9E55E0A}" srcOrd="1" destOrd="0" presId="urn:microsoft.com/office/officeart/2005/8/layout/orgChart1"/>
    <dgm:cxn modelId="{6DFF7ED1-AF65-4C95-BD7B-12745BF08655}" srcId="{AA1F4027-6E08-459A-B418-F0EE2FA1427F}" destId="{2B09286C-B68A-456B-8672-1B4290D76F87}" srcOrd="2" destOrd="0" parTransId="{542C4C53-93E4-49E0-A54A-9F790ABA332B}" sibTransId="{7152999C-CCBA-4B28-AB6C-DBAD9EAC2E37}"/>
    <dgm:cxn modelId="{5948593F-3C1A-4D2C-90CA-67897EE3EFD6}" type="presOf" srcId="{8E329C37-26CF-4413-A18A-691BCA53CB9A}" destId="{D31C5D21-20E2-4FDB-ABE4-57EFB96D4874}" srcOrd="0" destOrd="0" presId="urn:microsoft.com/office/officeart/2005/8/layout/orgChart1"/>
    <dgm:cxn modelId="{FFFA104F-9780-4BA2-9522-C95FC3248ADD}" type="presOf" srcId="{0597E0AB-8BA0-464C-BF96-C184B64C1A5D}" destId="{078D89D7-7A18-4038-A1D2-C3D92E8D9509}" srcOrd="0" destOrd="0" presId="urn:microsoft.com/office/officeart/2005/8/layout/orgChart1"/>
    <dgm:cxn modelId="{CB845C1B-3994-4439-ADF2-CBCA9317151A}" srcId="{B3E0B2AE-9109-4939-8E56-6EE4CB8CABE8}" destId="{A7158547-F9EC-407F-86D8-25484B4D9BE3}" srcOrd="8" destOrd="0" parTransId="{AC982E98-6224-4C37-A912-1251186B74D3}" sibTransId="{5C08B557-8375-4E3B-862A-60EE77938861}"/>
    <dgm:cxn modelId="{C4F4A68E-AF88-476A-BC54-025EF8EA4B74}" type="presOf" srcId="{199FF252-15F1-4C21-AB3C-7E429EB73EEA}" destId="{0D838BA7-C60D-4FF3-B57D-AE1C5D321FF4}" srcOrd="1" destOrd="0" presId="urn:microsoft.com/office/officeart/2005/8/layout/orgChart1"/>
    <dgm:cxn modelId="{D42FEF71-CD8B-4F9B-85ED-5A3869302BF5}" type="presOf" srcId="{95B5117A-1ADF-4B32-B6A7-56A49F90392A}" destId="{EF6919A6-C016-49DA-8CA8-E858D94FC8FB}" srcOrd="1" destOrd="0" presId="urn:microsoft.com/office/officeart/2005/8/layout/orgChart1"/>
    <dgm:cxn modelId="{CC57D284-FCAD-4D2F-832B-68E720EDB1D3}" type="presOf" srcId="{344C295A-C39B-4DA4-939E-425097F8F938}" destId="{E22676E8-0268-4AF4-95B4-7ADA3C58A57E}" srcOrd="0" destOrd="0" presId="urn:microsoft.com/office/officeart/2005/8/layout/orgChart1"/>
    <dgm:cxn modelId="{BE1B8331-DB57-4C4F-89E4-6AD9059DAD0E}" type="presOf" srcId="{67DF2D53-D21F-4B06-A8C2-89FEFB68B282}" destId="{0303590F-18E5-4694-9F21-F3E3ACCEE0A5}" srcOrd="0" destOrd="0" presId="urn:microsoft.com/office/officeart/2005/8/layout/orgChart1"/>
    <dgm:cxn modelId="{2A4DCA85-ADF4-4C5A-9604-D10CDCE7B870}" type="presOf" srcId="{FEB09B51-2C70-4888-8F35-B055C7BCC578}" destId="{BB89C012-FB13-4709-843E-60B39E2DCCAF}" srcOrd="0" destOrd="0" presId="urn:microsoft.com/office/officeart/2005/8/layout/orgChart1"/>
    <dgm:cxn modelId="{BC1CB562-65F8-41FB-9AF6-C56B8A7EA92B}" type="presOf" srcId="{C846DB94-7AD3-4207-A467-322C9E5FE7CE}" destId="{1B56F8E2-D25A-4CD3-AAD8-604F0C3CF1DB}" srcOrd="1" destOrd="0" presId="urn:microsoft.com/office/officeart/2005/8/layout/orgChart1"/>
    <dgm:cxn modelId="{FD59395B-3E7D-475B-936C-B6778C6FAB51}" srcId="{289DDB4A-186A-4A69-94D0-69B0A6B2DDBC}" destId="{8E34A8FD-6139-406F-A1BB-AC7D53568B87}" srcOrd="6" destOrd="0" parTransId="{A3166098-49E9-48DE-A1CF-ED24D625AB08}" sibTransId="{F44C00F6-16A8-4520-B0CD-B34E77C943AA}"/>
    <dgm:cxn modelId="{72B58992-AB4C-400D-A56E-854EB164ECF5}" type="presOf" srcId="{8874CD46-340C-4F9C-9B81-3315D9FC1F4C}" destId="{90E76CB6-938C-4262-8138-166F8A549CCE}" srcOrd="0" destOrd="0" presId="urn:microsoft.com/office/officeart/2005/8/layout/orgChart1"/>
    <dgm:cxn modelId="{58515B36-F224-4BF7-A887-0F181DF5E490}" type="presOf" srcId="{18740A01-A5F1-498B-B157-C21BB1BB0B64}" destId="{4A36F63B-F534-4BA8-BF97-1C76D8163D85}" srcOrd="0" destOrd="0" presId="urn:microsoft.com/office/officeart/2005/8/layout/orgChart1"/>
    <dgm:cxn modelId="{75B475AF-4902-4C36-813E-9C36D12D14CF}" type="presOf" srcId="{0C0F3C2B-CC17-4681-9B9D-9379A56DBE90}" destId="{41320A62-C905-42B2-AA49-7E92E94234D8}" srcOrd="0" destOrd="0" presId="urn:microsoft.com/office/officeart/2005/8/layout/orgChart1"/>
    <dgm:cxn modelId="{2AEFAA6E-1BF1-4413-A23B-36433CC9ABCF}" type="presOf" srcId="{3CE5F576-FE7C-4D66-B816-35A15FF69586}" destId="{86607F02-20E5-486F-9D99-F6A9DE8C4947}" srcOrd="0" destOrd="0" presId="urn:microsoft.com/office/officeart/2005/8/layout/orgChart1"/>
    <dgm:cxn modelId="{D7CC374F-C335-4948-86CD-C1C4D6C81391}" type="presOf" srcId="{8E5FD221-A9F0-4D20-AF7B-D222489795EB}" destId="{4337CD8C-CA3C-4DE8-BA0C-44890CA53BD1}" srcOrd="0" destOrd="0" presId="urn:microsoft.com/office/officeart/2005/8/layout/orgChart1"/>
    <dgm:cxn modelId="{8962BBA2-37E6-4CF3-93C9-2D070D57FC5C}" type="presOf" srcId="{1D013E5B-5EA9-49FA-BC8B-91FB4220518A}" destId="{36D03DEF-75DA-499F-9AE6-29C3C565E2BB}" srcOrd="0" destOrd="0" presId="urn:microsoft.com/office/officeart/2005/8/layout/orgChart1"/>
    <dgm:cxn modelId="{7C1F28FC-D522-4A26-8685-ACC8A06FDCAD}" type="presOf" srcId="{9392E735-74F6-4EB4-A986-F1288CE9A317}" destId="{85C951DA-6462-4286-86BB-B0B342DDB514}" srcOrd="1" destOrd="0" presId="urn:microsoft.com/office/officeart/2005/8/layout/orgChart1"/>
    <dgm:cxn modelId="{2CDE6A11-B3FC-4856-A1EE-EF711CE4CE2E}" type="presOf" srcId="{1DE23CD8-4546-403E-9624-E16664201171}" destId="{05B3D385-54DA-41D3-8F0C-EAADBEB752DA}" srcOrd="0" destOrd="0" presId="urn:microsoft.com/office/officeart/2005/8/layout/orgChart1"/>
    <dgm:cxn modelId="{5FC34764-C788-428C-805A-B82BF32E5AF6}" type="presOf" srcId="{AE59ACAF-74ED-4963-84D8-39961A3C3289}" destId="{176F8966-7BDD-4C9E-B49E-87A3DF8986F6}" srcOrd="0" destOrd="0" presId="urn:microsoft.com/office/officeart/2005/8/layout/orgChart1"/>
    <dgm:cxn modelId="{F3E67D0F-E20E-4166-9343-095E53FC6B4D}" type="presOf" srcId="{2B09286C-B68A-456B-8672-1B4290D76F87}" destId="{4F83A63D-BAF7-4C18-B53E-CC73A2DEA750}" srcOrd="1" destOrd="0" presId="urn:microsoft.com/office/officeart/2005/8/layout/orgChart1"/>
    <dgm:cxn modelId="{93C20231-0E50-412E-93ED-2D344991DED3}" type="presOf" srcId="{E109C54C-883A-4EF6-B219-E62F1BC0DB75}" destId="{53FAA5A2-1F1F-4D9C-AA39-5854705AF26C}" srcOrd="0" destOrd="0" presId="urn:microsoft.com/office/officeart/2005/8/layout/orgChart1"/>
    <dgm:cxn modelId="{32F30694-E5B0-4699-B031-DFC10865F043}" type="presOf" srcId="{995B8BA7-CA7F-49A7-BCEC-28CC30CE79BD}" destId="{5672D825-14AA-49CF-9ED6-AC800696886C}" srcOrd="0" destOrd="0" presId="urn:microsoft.com/office/officeart/2005/8/layout/orgChart1"/>
    <dgm:cxn modelId="{DD8CC886-D6CE-4F6A-8574-A25DFAA20EEB}" srcId="{74B074CC-B123-4A89-854F-6E81EB88420E}" destId="{0C40C45F-A781-40CD-84DD-BF9C9460AA26}" srcOrd="6" destOrd="0" parTransId="{70E6C84D-D075-48CB-83A7-8DE7DD435D0D}" sibTransId="{BE0991A6-C4C7-42A1-ACF2-9394E4F2435F}"/>
    <dgm:cxn modelId="{52243845-739F-4A89-B36D-683AA468D4A3}" type="presParOf" srcId="{90E76CB6-938C-4262-8138-166F8A549CCE}" destId="{5C352733-C868-49E4-953A-C769B4C5AC64}" srcOrd="0" destOrd="0" presId="urn:microsoft.com/office/officeart/2005/8/layout/orgChart1"/>
    <dgm:cxn modelId="{F3A3AA64-D961-4E33-87F8-783FAD8F5FE0}" type="presParOf" srcId="{5C352733-C868-49E4-953A-C769B4C5AC64}" destId="{3844A3C9-5E55-4E51-A80A-3D19100BFFFF}" srcOrd="0" destOrd="0" presId="urn:microsoft.com/office/officeart/2005/8/layout/orgChart1"/>
    <dgm:cxn modelId="{6D40C2CA-BE39-4AE1-A1FF-96D7F7E079C5}" type="presParOf" srcId="{3844A3C9-5E55-4E51-A80A-3D19100BFFFF}" destId="{FAE0D76A-E267-4D23-951F-C872E285E35C}" srcOrd="0" destOrd="0" presId="urn:microsoft.com/office/officeart/2005/8/layout/orgChart1"/>
    <dgm:cxn modelId="{4FD0EB9C-BF0A-44C1-AB98-4B422521DADC}" type="presParOf" srcId="{3844A3C9-5E55-4E51-A80A-3D19100BFFFF}" destId="{0DAD569C-3D94-4722-9DD0-482A9EA6808C}" srcOrd="1" destOrd="0" presId="urn:microsoft.com/office/officeart/2005/8/layout/orgChart1"/>
    <dgm:cxn modelId="{F473AE2C-78E7-43D9-A113-CBBA8A693C1D}" type="presParOf" srcId="{5C352733-C868-49E4-953A-C769B4C5AC64}" destId="{52A4A7AF-E153-48A8-A7C3-318DE31A6300}" srcOrd="1" destOrd="0" presId="urn:microsoft.com/office/officeart/2005/8/layout/orgChart1"/>
    <dgm:cxn modelId="{3C846B4B-7314-473D-A58C-A1C4E1300EFB}" type="presParOf" srcId="{52A4A7AF-E153-48A8-A7C3-318DE31A6300}" destId="{23D61820-F07D-4C87-A519-B7EFB024B875}" srcOrd="0" destOrd="0" presId="urn:microsoft.com/office/officeart/2005/8/layout/orgChart1"/>
    <dgm:cxn modelId="{8ACD5188-7A96-41A3-8FFE-2BC328BB1AFC}" type="presParOf" srcId="{52A4A7AF-E153-48A8-A7C3-318DE31A6300}" destId="{1E92358C-B9C4-40F0-B4D8-3F93F054488A}" srcOrd="1" destOrd="0" presId="urn:microsoft.com/office/officeart/2005/8/layout/orgChart1"/>
    <dgm:cxn modelId="{C5D3829D-C9C1-4FBB-8497-335D4F3F7685}" type="presParOf" srcId="{1E92358C-B9C4-40F0-B4D8-3F93F054488A}" destId="{5104EA9E-5ED0-452A-871F-C2AC9BDA2FEA}" srcOrd="0" destOrd="0" presId="urn:microsoft.com/office/officeart/2005/8/layout/orgChart1"/>
    <dgm:cxn modelId="{9AE7FDAD-40FE-4AF4-B7DA-FA4CF1E24412}" type="presParOf" srcId="{5104EA9E-5ED0-452A-871F-C2AC9BDA2FEA}" destId="{37133036-F588-4E88-AD42-E7B580D23A30}" srcOrd="0" destOrd="0" presId="urn:microsoft.com/office/officeart/2005/8/layout/orgChart1"/>
    <dgm:cxn modelId="{2CC0B7B9-045F-49BE-8C9C-494E31D9B754}" type="presParOf" srcId="{5104EA9E-5ED0-452A-871F-C2AC9BDA2FEA}" destId="{11F7F278-DE58-4DFC-A011-D55001D0C233}" srcOrd="1" destOrd="0" presId="urn:microsoft.com/office/officeart/2005/8/layout/orgChart1"/>
    <dgm:cxn modelId="{8718CE08-7BCC-4E88-8300-5DD2FB086512}" type="presParOf" srcId="{1E92358C-B9C4-40F0-B4D8-3F93F054488A}" destId="{59B08C74-3C9A-4D95-A97C-EF186A14BA11}" srcOrd="1" destOrd="0" presId="urn:microsoft.com/office/officeart/2005/8/layout/orgChart1"/>
    <dgm:cxn modelId="{7E9D8B45-AC29-45A4-89E2-B72C8758B739}" type="presParOf" srcId="{59B08C74-3C9A-4D95-A97C-EF186A14BA11}" destId="{BE434F60-CE04-44F9-81A3-CF26CE71B866}" srcOrd="0" destOrd="0" presId="urn:microsoft.com/office/officeart/2005/8/layout/orgChart1"/>
    <dgm:cxn modelId="{3767E871-D35C-4B6C-9CBC-0DAA70C81FDA}" type="presParOf" srcId="{59B08C74-3C9A-4D95-A97C-EF186A14BA11}" destId="{146B9885-65C5-4A53-A814-457896BC2326}" srcOrd="1" destOrd="0" presId="urn:microsoft.com/office/officeart/2005/8/layout/orgChart1"/>
    <dgm:cxn modelId="{3FBCA4CE-CC65-49B4-996A-D893EA07DDCF}" type="presParOf" srcId="{146B9885-65C5-4A53-A814-457896BC2326}" destId="{F39A97C8-25A1-4881-99C6-653EB2E82C70}" srcOrd="0" destOrd="0" presId="urn:microsoft.com/office/officeart/2005/8/layout/orgChart1"/>
    <dgm:cxn modelId="{BBB97C8A-3038-49BF-A6CB-21F1EF9AD98B}" type="presParOf" srcId="{F39A97C8-25A1-4881-99C6-653EB2E82C70}" destId="{53FAA5A2-1F1F-4D9C-AA39-5854705AF26C}" srcOrd="0" destOrd="0" presId="urn:microsoft.com/office/officeart/2005/8/layout/orgChart1"/>
    <dgm:cxn modelId="{CCB56813-0B28-43B7-964C-1B26CDF3B1F9}" type="presParOf" srcId="{F39A97C8-25A1-4881-99C6-653EB2E82C70}" destId="{9ABF93A2-3431-4781-865C-8F91E1FCB24F}" srcOrd="1" destOrd="0" presId="urn:microsoft.com/office/officeart/2005/8/layout/orgChart1"/>
    <dgm:cxn modelId="{91218EB3-4323-490F-9DC2-485E07C5F5FE}" type="presParOf" srcId="{146B9885-65C5-4A53-A814-457896BC2326}" destId="{786149B4-7FD0-4F3B-889C-BBF51E9D1B17}" srcOrd="1" destOrd="0" presId="urn:microsoft.com/office/officeart/2005/8/layout/orgChart1"/>
    <dgm:cxn modelId="{50C0F794-836E-4085-9504-B11CF14D1E83}" type="presParOf" srcId="{146B9885-65C5-4A53-A814-457896BC2326}" destId="{BAE60AEB-C5FE-4777-BC20-245F2670486C}" srcOrd="2" destOrd="0" presId="urn:microsoft.com/office/officeart/2005/8/layout/orgChart1"/>
    <dgm:cxn modelId="{0BFAE6DD-0377-48FB-9665-F6F465157260}" type="presParOf" srcId="{59B08C74-3C9A-4D95-A97C-EF186A14BA11}" destId="{BE7A3566-2D37-44AC-A0C3-8FC93487C667}" srcOrd="2" destOrd="0" presId="urn:microsoft.com/office/officeart/2005/8/layout/orgChart1"/>
    <dgm:cxn modelId="{ACBDB605-F96B-4D7C-899B-CE2B51C45D46}" type="presParOf" srcId="{59B08C74-3C9A-4D95-A97C-EF186A14BA11}" destId="{953ED166-FBBC-4287-923D-A5C7D1BFEDF7}" srcOrd="3" destOrd="0" presId="urn:microsoft.com/office/officeart/2005/8/layout/orgChart1"/>
    <dgm:cxn modelId="{150C02D2-DD19-475B-A244-5A82312AEF97}" type="presParOf" srcId="{953ED166-FBBC-4287-923D-A5C7D1BFEDF7}" destId="{9670BD5C-CFDC-416B-9333-ACFEB8668FB7}" srcOrd="0" destOrd="0" presId="urn:microsoft.com/office/officeart/2005/8/layout/orgChart1"/>
    <dgm:cxn modelId="{F54CCB4F-7FA0-4D2C-B5BA-FD0A51A74D79}" type="presParOf" srcId="{9670BD5C-CFDC-416B-9333-ACFEB8668FB7}" destId="{60DDAA3B-AE49-434F-A4BB-47E5F11A8151}" srcOrd="0" destOrd="0" presId="urn:microsoft.com/office/officeart/2005/8/layout/orgChart1"/>
    <dgm:cxn modelId="{5AA8ED62-5153-4191-84EE-D2971FF4BA5C}" type="presParOf" srcId="{9670BD5C-CFDC-416B-9333-ACFEB8668FB7}" destId="{DB43883C-53E0-42B3-9F0E-2FD282C29A33}" srcOrd="1" destOrd="0" presId="urn:microsoft.com/office/officeart/2005/8/layout/orgChart1"/>
    <dgm:cxn modelId="{B604F47F-6E5E-44E1-AA3A-519BB116332B}" type="presParOf" srcId="{953ED166-FBBC-4287-923D-A5C7D1BFEDF7}" destId="{EAA3B386-67BA-4FC4-841B-71C04C95C392}" srcOrd="1" destOrd="0" presId="urn:microsoft.com/office/officeart/2005/8/layout/orgChart1"/>
    <dgm:cxn modelId="{90187B62-55E9-4AE8-80EF-01A772EAC8F4}" type="presParOf" srcId="{953ED166-FBBC-4287-923D-A5C7D1BFEDF7}" destId="{71A13549-E67C-4683-8866-5E7091EE6907}" srcOrd="2" destOrd="0" presId="urn:microsoft.com/office/officeart/2005/8/layout/orgChart1"/>
    <dgm:cxn modelId="{76F81402-AD1C-4B52-9CC5-A409E1D2A7FC}" type="presParOf" srcId="{59B08C74-3C9A-4D95-A97C-EF186A14BA11}" destId="{7A658963-4D10-4B73-8DCF-797931A2B830}" srcOrd="4" destOrd="0" presId="urn:microsoft.com/office/officeart/2005/8/layout/orgChart1"/>
    <dgm:cxn modelId="{4A5A92D2-3392-427B-8E03-236975C9F703}" type="presParOf" srcId="{59B08C74-3C9A-4D95-A97C-EF186A14BA11}" destId="{54B594DD-F59C-420E-AFE5-9E8E4DEA2529}" srcOrd="5" destOrd="0" presId="urn:microsoft.com/office/officeart/2005/8/layout/orgChart1"/>
    <dgm:cxn modelId="{6C64A035-E688-4F38-90B5-A9B76441B75F}" type="presParOf" srcId="{54B594DD-F59C-420E-AFE5-9E8E4DEA2529}" destId="{4ED97275-4546-4FAD-9D30-36D815745FC1}" srcOrd="0" destOrd="0" presId="urn:microsoft.com/office/officeart/2005/8/layout/orgChart1"/>
    <dgm:cxn modelId="{871E804F-E56D-4A52-A3CE-A572A35B7858}" type="presParOf" srcId="{4ED97275-4546-4FAD-9D30-36D815745FC1}" destId="{8C8FB937-5E67-4E7A-BAC3-B5448E578473}" srcOrd="0" destOrd="0" presId="urn:microsoft.com/office/officeart/2005/8/layout/orgChart1"/>
    <dgm:cxn modelId="{9FB07D0E-E63B-46B7-8C74-1E7EF38B720F}" type="presParOf" srcId="{4ED97275-4546-4FAD-9D30-36D815745FC1}" destId="{E601735E-7169-4618-A39A-53E7460EB5E9}" srcOrd="1" destOrd="0" presId="urn:microsoft.com/office/officeart/2005/8/layout/orgChart1"/>
    <dgm:cxn modelId="{D463713F-4230-4C73-B83F-8D2A522B1289}" type="presParOf" srcId="{54B594DD-F59C-420E-AFE5-9E8E4DEA2529}" destId="{47AB18EF-9D39-4C69-9ECD-66CA68D40188}" srcOrd="1" destOrd="0" presId="urn:microsoft.com/office/officeart/2005/8/layout/orgChart1"/>
    <dgm:cxn modelId="{9AFD7D10-9F60-42B4-B429-9D0320BD23E6}" type="presParOf" srcId="{54B594DD-F59C-420E-AFE5-9E8E4DEA2529}" destId="{63A191A4-44F3-48B3-B87B-F3F6848C7EBB}" srcOrd="2" destOrd="0" presId="urn:microsoft.com/office/officeart/2005/8/layout/orgChart1"/>
    <dgm:cxn modelId="{59BBC912-8CD1-4A7B-88A7-02F1395E6880}" type="presParOf" srcId="{59B08C74-3C9A-4D95-A97C-EF186A14BA11}" destId="{4A36F63B-F534-4BA8-BF97-1C76D8163D85}" srcOrd="6" destOrd="0" presId="urn:microsoft.com/office/officeart/2005/8/layout/orgChart1"/>
    <dgm:cxn modelId="{72AF7F08-B430-434A-B486-EF4403F48C77}" type="presParOf" srcId="{59B08C74-3C9A-4D95-A97C-EF186A14BA11}" destId="{CE9D2C38-CDCC-4552-B2BD-1394B3DC9581}" srcOrd="7" destOrd="0" presId="urn:microsoft.com/office/officeart/2005/8/layout/orgChart1"/>
    <dgm:cxn modelId="{0BACE0D0-B591-4EE8-9902-BDA52F97F3BE}" type="presParOf" srcId="{CE9D2C38-CDCC-4552-B2BD-1394B3DC9581}" destId="{4F06E28C-C723-4BC1-BE04-C181D10C72D5}" srcOrd="0" destOrd="0" presId="urn:microsoft.com/office/officeart/2005/8/layout/orgChart1"/>
    <dgm:cxn modelId="{7BAB8254-D322-4F7D-B5F3-9297828DE368}" type="presParOf" srcId="{4F06E28C-C723-4BC1-BE04-C181D10C72D5}" destId="{B8DD1CBD-C8C2-4C48-AF1C-EA67411108F9}" srcOrd="0" destOrd="0" presId="urn:microsoft.com/office/officeart/2005/8/layout/orgChart1"/>
    <dgm:cxn modelId="{21BB7D1F-19B2-46B3-A155-E14563D6C1D3}" type="presParOf" srcId="{4F06E28C-C723-4BC1-BE04-C181D10C72D5}" destId="{5018C724-533A-40CD-B6B8-2424D791020C}" srcOrd="1" destOrd="0" presId="urn:microsoft.com/office/officeart/2005/8/layout/orgChart1"/>
    <dgm:cxn modelId="{2A3D381F-256A-4F74-A895-659244A09EE9}" type="presParOf" srcId="{CE9D2C38-CDCC-4552-B2BD-1394B3DC9581}" destId="{EE5D91E2-3404-4ADA-892F-A99791155128}" srcOrd="1" destOrd="0" presId="urn:microsoft.com/office/officeart/2005/8/layout/orgChart1"/>
    <dgm:cxn modelId="{56317F19-0DF5-4837-971C-6930495425BB}" type="presParOf" srcId="{CE9D2C38-CDCC-4552-B2BD-1394B3DC9581}" destId="{1A2ACF68-AB31-4779-B5E5-1B65E38F33B2}" srcOrd="2" destOrd="0" presId="urn:microsoft.com/office/officeart/2005/8/layout/orgChart1"/>
    <dgm:cxn modelId="{3352B82B-5433-4055-A824-56DE1B538A2D}" type="presParOf" srcId="{59B08C74-3C9A-4D95-A97C-EF186A14BA11}" destId="{36D03DEF-75DA-499F-9AE6-29C3C565E2BB}" srcOrd="8" destOrd="0" presId="urn:microsoft.com/office/officeart/2005/8/layout/orgChart1"/>
    <dgm:cxn modelId="{0BAD4175-C3C5-4791-8919-E8C5377096F6}" type="presParOf" srcId="{59B08C74-3C9A-4D95-A97C-EF186A14BA11}" destId="{812291CB-C04E-407D-8DC3-AAD51C3E4146}" srcOrd="9" destOrd="0" presId="urn:microsoft.com/office/officeart/2005/8/layout/orgChart1"/>
    <dgm:cxn modelId="{A7A94AA5-6D49-4F05-9D91-3BC5F5348244}" type="presParOf" srcId="{812291CB-C04E-407D-8DC3-AAD51C3E4146}" destId="{0F73F673-923C-4426-B93D-7654C38FDE47}" srcOrd="0" destOrd="0" presId="urn:microsoft.com/office/officeart/2005/8/layout/orgChart1"/>
    <dgm:cxn modelId="{6C4FA733-22C0-4ACC-90A8-1A62D778E1F6}" type="presParOf" srcId="{0F73F673-923C-4426-B93D-7654C38FDE47}" destId="{41320A62-C905-42B2-AA49-7E92E94234D8}" srcOrd="0" destOrd="0" presId="urn:microsoft.com/office/officeart/2005/8/layout/orgChart1"/>
    <dgm:cxn modelId="{858DD4BE-2820-4279-B69C-234A204CA951}" type="presParOf" srcId="{0F73F673-923C-4426-B93D-7654C38FDE47}" destId="{FD891070-165C-4B77-BDB4-C63FD4BB2A6B}" srcOrd="1" destOrd="0" presId="urn:microsoft.com/office/officeart/2005/8/layout/orgChart1"/>
    <dgm:cxn modelId="{6BE10521-BD85-44DE-8F07-017E73ADFEE8}" type="presParOf" srcId="{812291CB-C04E-407D-8DC3-AAD51C3E4146}" destId="{75C814FC-CE19-42BE-960D-15C744FFE597}" srcOrd="1" destOrd="0" presId="urn:microsoft.com/office/officeart/2005/8/layout/orgChart1"/>
    <dgm:cxn modelId="{E51BD91F-1BBF-410A-99E9-7E913E723D40}" type="presParOf" srcId="{812291CB-C04E-407D-8DC3-AAD51C3E4146}" destId="{F27125D7-B8B1-4433-9EEE-99088E2128B8}" srcOrd="2" destOrd="0" presId="urn:microsoft.com/office/officeart/2005/8/layout/orgChart1"/>
    <dgm:cxn modelId="{F1D2D126-E7EC-4C55-8CC2-2044FA77B59A}" type="presParOf" srcId="{59B08C74-3C9A-4D95-A97C-EF186A14BA11}" destId="{CE8CA30D-FA28-4D61-AD67-B2006C06050F}" srcOrd="10" destOrd="0" presId="urn:microsoft.com/office/officeart/2005/8/layout/orgChart1"/>
    <dgm:cxn modelId="{F7FE6373-7D22-42B2-9DB0-588A73F437BC}" type="presParOf" srcId="{59B08C74-3C9A-4D95-A97C-EF186A14BA11}" destId="{E21D223B-D92A-412E-8A22-88158F13C3FE}" srcOrd="11" destOrd="0" presId="urn:microsoft.com/office/officeart/2005/8/layout/orgChart1"/>
    <dgm:cxn modelId="{13E16C6C-2B6F-4829-BC8C-635AC55BA02A}" type="presParOf" srcId="{E21D223B-D92A-412E-8A22-88158F13C3FE}" destId="{48CE7096-A763-49B6-875F-5CC52901F567}" srcOrd="0" destOrd="0" presId="urn:microsoft.com/office/officeart/2005/8/layout/orgChart1"/>
    <dgm:cxn modelId="{55079295-62B0-416C-8C24-4AB79B25E216}" type="presParOf" srcId="{48CE7096-A763-49B6-875F-5CC52901F567}" destId="{8934FCF4-C210-47F1-AF0A-9E94BCCDDB9A}" srcOrd="0" destOrd="0" presId="urn:microsoft.com/office/officeart/2005/8/layout/orgChart1"/>
    <dgm:cxn modelId="{76327B87-B6B4-4A84-B9D6-8314A8BD87A4}" type="presParOf" srcId="{48CE7096-A763-49B6-875F-5CC52901F567}" destId="{AE5F8745-DC90-4A51-AEA7-64F689D6C106}" srcOrd="1" destOrd="0" presId="urn:microsoft.com/office/officeart/2005/8/layout/orgChart1"/>
    <dgm:cxn modelId="{9E02BDD0-A421-48F2-A9BB-DC7CA66171F6}" type="presParOf" srcId="{E21D223B-D92A-412E-8A22-88158F13C3FE}" destId="{0C05C735-FCCE-43FB-8878-3070F7EDB240}" srcOrd="1" destOrd="0" presId="urn:microsoft.com/office/officeart/2005/8/layout/orgChart1"/>
    <dgm:cxn modelId="{4CBD860C-15EA-4AE6-ACFF-A569EF66F3BF}" type="presParOf" srcId="{E21D223B-D92A-412E-8A22-88158F13C3FE}" destId="{FBAFC089-CA71-4BB8-84C4-5FEBA7749268}" srcOrd="2" destOrd="0" presId="urn:microsoft.com/office/officeart/2005/8/layout/orgChart1"/>
    <dgm:cxn modelId="{B3956721-9552-44BD-94FC-B1072D71361A}" type="presParOf" srcId="{59B08C74-3C9A-4D95-A97C-EF186A14BA11}" destId="{D196F0E1-A32E-4572-8EBB-6D6627BAE4FE}" srcOrd="12" destOrd="0" presId="urn:microsoft.com/office/officeart/2005/8/layout/orgChart1"/>
    <dgm:cxn modelId="{AAC9C795-0C09-47CB-860A-30976FC9D10A}" type="presParOf" srcId="{59B08C74-3C9A-4D95-A97C-EF186A14BA11}" destId="{27082148-4607-4415-868E-299EB4D82072}" srcOrd="13" destOrd="0" presId="urn:microsoft.com/office/officeart/2005/8/layout/orgChart1"/>
    <dgm:cxn modelId="{442EBA0F-1ED7-4D33-A281-059AF719FADF}" type="presParOf" srcId="{27082148-4607-4415-868E-299EB4D82072}" destId="{02A28B74-D44B-4539-805E-A48B47FDDD61}" srcOrd="0" destOrd="0" presId="urn:microsoft.com/office/officeart/2005/8/layout/orgChart1"/>
    <dgm:cxn modelId="{091E3FDA-A94B-463C-8848-966812628DF8}" type="presParOf" srcId="{02A28B74-D44B-4539-805E-A48B47FDDD61}" destId="{3D4AFC66-544A-486C-B091-75B606DFD5DA}" srcOrd="0" destOrd="0" presId="urn:microsoft.com/office/officeart/2005/8/layout/orgChart1"/>
    <dgm:cxn modelId="{626D73FE-9905-47F4-934D-1C78D827D12A}" type="presParOf" srcId="{02A28B74-D44B-4539-805E-A48B47FDDD61}" destId="{13EA5A59-4126-4CDF-A724-AFC83D0F83A4}" srcOrd="1" destOrd="0" presId="urn:microsoft.com/office/officeart/2005/8/layout/orgChart1"/>
    <dgm:cxn modelId="{3D3CC46C-43B0-4F82-A735-664B02CFAC89}" type="presParOf" srcId="{27082148-4607-4415-868E-299EB4D82072}" destId="{4D9030CD-D6B0-426C-8FAC-6011102875FE}" srcOrd="1" destOrd="0" presId="urn:microsoft.com/office/officeart/2005/8/layout/orgChart1"/>
    <dgm:cxn modelId="{67B9A610-7292-4AD4-8B8D-928F42312E15}" type="presParOf" srcId="{27082148-4607-4415-868E-299EB4D82072}" destId="{45F7973C-B46B-4AA6-AB29-85AAEAA57269}" srcOrd="2" destOrd="0" presId="urn:microsoft.com/office/officeart/2005/8/layout/orgChart1"/>
    <dgm:cxn modelId="{48EB9D99-1405-4DC8-92B7-106F5E35598B}" type="presParOf" srcId="{1E92358C-B9C4-40F0-B4D8-3F93F054488A}" destId="{A6134750-55B2-4653-A447-325AA1BF6929}" srcOrd="2" destOrd="0" presId="urn:microsoft.com/office/officeart/2005/8/layout/orgChart1"/>
    <dgm:cxn modelId="{A39C2A24-9AEF-44FC-B67C-DAE90496417A}" type="presParOf" srcId="{52A4A7AF-E153-48A8-A7C3-318DE31A6300}" destId="{5E50A5E5-2259-47D6-8C9A-F43873E2D3BF}" srcOrd="2" destOrd="0" presId="urn:microsoft.com/office/officeart/2005/8/layout/orgChart1"/>
    <dgm:cxn modelId="{BD035E84-889A-4943-950D-3EF15E3ECD7D}" type="presParOf" srcId="{52A4A7AF-E153-48A8-A7C3-318DE31A6300}" destId="{82C05B2A-7A80-4437-9C9D-7F17A90C8E6E}" srcOrd="3" destOrd="0" presId="urn:microsoft.com/office/officeart/2005/8/layout/orgChart1"/>
    <dgm:cxn modelId="{76CF990D-5D35-4528-9843-86A2072C02F2}" type="presParOf" srcId="{82C05B2A-7A80-4437-9C9D-7F17A90C8E6E}" destId="{7F6B2269-B1D8-469A-B487-301F1AAE3E1B}" srcOrd="0" destOrd="0" presId="urn:microsoft.com/office/officeart/2005/8/layout/orgChart1"/>
    <dgm:cxn modelId="{1C7A44EF-3EC9-4F10-8BE8-D32CDCB03E47}" type="presParOf" srcId="{7F6B2269-B1D8-469A-B487-301F1AAE3E1B}" destId="{FC08777F-C08D-4576-B12C-2370A606A497}" srcOrd="0" destOrd="0" presId="urn:microsoft.com/office/officeart/2005/8/layout/orgChart1"/>
    <dgm:cxn modelId="{273BAAB0-4534-4497-80EF-080A3FE18845}" type="presParOf" srcId="{7F6B2269-B1D8-469A-B487-301F1AAE3E1B}" destId="{46C6917C-3464-4237-BE7D-5AF504F71073}" srcOrd="1" destOrd="0" presId="urn:microsoft.com/office/officeart/2005/8/layout/orgChart1"/>
    <dgm:cxn modelId="{BD328B73-56AD-413F-A24A-935711DD1DC4}" type="presParOf" srcId="{82C05B2A-7A80-4437-9C9D-7F17A90C8E6E}" destId="{A572223C-B9A8-4F23-9891-25A0A96FCB1A}" srcOrd="1" destOrd="0" presId="urn:microsoft.com/office/officeart/2005/8/layout/orgChart1"/>
    <dgm:cxn modelId="{C6B5696A-3819-4223-ABD3-9A62A025902E}" type="presParOf" srcId="{A572223C-B9A8-4F23-9891-25A0A96FCB1A}" destId="{5672D825-14AA-49CF-9ED6-AC800696886C}" srcOrd="0" destOrd="0" presId="urn:microsoft.com/office/officeart/2005/8/layout/orgChart1"/>
    <dgm:cxn modelId="{F80602DB-61F4-4B68-AA15-5C23B7E2FDAB}" type="presParOf" srcId="{A572223C-B9A8-4F23-9891-25A0A96FCB1A}" destId="{3A5155B0-3BAE-4B41-9373-F0FA556C1770}" srcOrd="1" destOrd="0" presId="urn:microsoft.com/office/officeart/2005/8/layout/orgChart1"/>
    <dgm:cxn modelId="{AFC4682A-4E23-40D1-8A4C-EFBBF049833B}" type="presParOf" srcId="{3A5155B0-3BAE-4B41-9373-F0FA556C1770}" destId="{C761C325-A157-426D-89AB-7B2AD6F9D236}" srcOrd="0" destOrd="0" presId="urn:microsoft.com/office/officeart/2005/8/layout/orgChart1"/>
    <dgm:cxn modelId="{6A1BBA46-59D9-45B8-9A3D-D54FBCAE5066}" type="presParOf" srcId="{C761C325-A157-426D-89AB-7B2AD6F9D236}" destId="{886EFB87-16DB-4354-912E-D36D60F7E48D}" srcOrd="0" destOrd="0" presId="urn:microsoft.com/office/officeart/2005/8/layout/orgChart1"/>
    <dgm:cxn modelId="{9B1E8ED2-2831-4CFF-9B8F-BB4F976A3341}" type="presParOf" srcId="{C761C325-A157-426D-89AB-7B2AD6F9D236}" destId="{EF6919A6-C016-49DA-8CA8-E858D94FC8FB}" srcOrd="1" destOrd="0" presId="urn:microsoft.com/office/officeart/2005/8/layout/orgChart1"/>
    <dgm:cxn modelId="{9D984F8B-CE8E-485F-9A63-04467AEF2440}" type="presParOf" srcId="{3A5155B0-3BAE-4B41-9373-F0FA556C1770}" destId="{2CF1263C-966D-43C0-BB0C-2D3A63044E24}" srcOrd="1" destOrd="0" presId="urn:microsoft.com/office/officeart/2005/8/layout/orgChart1"/>
    <dgm:cxn modelId="{95CCED08-02D2-47C1-910D-0A87F95258B1}" type="presParOf" srcId="{3A5155B0-3BAE-4B41-9373-F0FA556C1770}" destId="{1BFDB9B7-8C82-4CE6-9650-C95BE71532AC}" srcOrd="2" destOrd="0" presId="urn:microsoft.com/office/officeart/2005/8/layout/orgChart1"/>
    <dgm:cxn modelId="{CB461A9F-4E4D-48FE-836F-DBD61AF10A17}" type="presParOf" srcId="{A572223C-B9A8-4F23-9891-25A0A96FCB1A}" destId="{F34DA7F5-ED88-4620-B56D-EA6C6BB90826}" srcOrd="2" destOrd="0" presId="urn:microsoft.com/office/officeart/2005/8/layout/orgChart1"/>
    <dgm:cxn modelId="{93A49F8A-FFA5-4B25-A195-B5DA6E98AE45}" type="presParOf" srcId="{A572223C-B9A8-4F23-9891-25A0A96FCB1A}" destId="{7FCB05FE-2795-432E-925B-74C831F08160}" srcOrd="3" destOrd="0" presId="urn:microsoft.com/office/officeart/2005/8/layout/orgChart1"/>
    <dgm:cxn modelId="{196A49C8-7ED7-4B4B-B333-6FD52AF09DA7}" type="presParOf" srcId="{7FCB05FE-2795-432E-925B-74C831F08160}" destId="{A33E5DC3-BCAF-4BA9-83BD-470BA053FA67}" srcOrd="0" destOrd="0" presId="urn:microsoft.com/office/officeart/2005/8/layout/orgChart1"/>
    <dgm:cxn modelId="{BBB7B5CC-0F34-4DE3-BF00-400583446179}" type="presParOf" srcId="{A33E5DC3-BCAF-4BA9-83BD-470BA053FA67}" destId="{A015BB03-EE08-4569-B87B-2218FAA2FBC0}" srcOrd="0" destOrd="0" presId="urn:microsoft.com/office/officeart/2005/8/layout/orgChart1"/>
    <dgm:cxn modelId="{2383E659-399B-4351-8CA2-2762D90CC929}" type="presParOf" srcId="{A33E5DC3-BCAF-4BA9-83BD-470BA053FA67}" destId="{D91549D4-75A3-4266-AD41-26B214599688}" srcOrd="1" destOrd="0" presId="urn:microsoft.com/office/officeart/2005/8/layout/orgChart1"/>
    <dgm:cxn modelId="{A86AC99F-A116-464D-AB80-C72E2C6AE27E}" type="presParOf" srcId="{7FCB05FE-2795-432E-925B-74C831F08160}" destId="{AC231DB5-E51E-496C-B07E-E3D42338D03E}" srcOrd="1" destOrd="0" presId="urn:microsoft.com/office/officeart/2005/8/layout/orgChart1"/>
    <dgm:cxn modelId="{1B648131-1D83-4359-8AD7-5E89060014C0}" type="presParOf" srcId="{7FCB05FE-2795-432E-925B-74C831F08160}" destId="{A408FBC1-BC74-4BDD-9F98-22EA55F6DF3B}" srcOrd="2" destOrd="0" presId="urn:microsoft.com/office/officeart/2005/8/layout/orgChart1"/>
    <dgm:cxn modelId="{DCDFABC3-DDD6-4D7D-A242-A3B6C75ED536}" type="presParOf" srcId="{A572223C-B9A8-4F23-9891-25A0A96FCB1A}" destId="{86607F02-20E5-486F-9D99-F6A9DE8C4947}" srcOrd="4" destOrd="0" presId="urn:microsoft.com/office/officeart/2005/8/layout/orgChart1"/>
    <dgm:cxn modelId="{DD879E58-E494-46B6-9A95-01C5EE4B1A97}" type="presParOf" srcId="{A572223C-B9A8-4F23-9891-25A0A96FCB1A}" destId="{EC366EBD-A351-47AA-8D0A-EBFC11DF2338}" srcOrd="5" destOrd="0" presId="urn:microsoft.com/office/officeart/2005/8/layout/orgChart1"/>
    <dgm:cxn modelId="{94A481A3-1639-4C8B-B4E9-501132F3D582}" type="presParOf" srcId="{EC366EBD-A351-47AA-8D0A-EBFC11DF2338}" destId="{42E6089A-D168-46C5-9A38-76878DBFFD42}" srcOrd="0" destOrd="0" presId="urn:microsoft.com/office/officeart/2005/8/layout/orgChart1"/>
    <dgm:cxn modelId="{E40C1958-4E90-4A5E-A3CE-A221E0DFACD9}" type="presParOf" srcId="{42E6089A-D168-46C5-9A38-76878DBFFD42}" destId="{3DADCB73-D52E-4C62-AA1C-3528740D4ECD}" srcOrd="0" destOrd="0" presId="urn:microsoft.com/office/officeart/2005/8/layout/orgChart1"/>
    <dgm:cxn modelId="{679A2176-59FE-4707-B2BF-E970E1695C08}" type="presParOf" srcId="{42E6089A-D168-46C5-9A38-76878DBFFD42}" destId="{ADB2FC97-57A6-4DBC-A75D-D7A7818488B8}" srcOrd="1" destOrd="0" presId="urn:microsoft.com/office/officeart/2005/8/layout/orgChart1"/>
    <dgm:cxn modelId="{B562104A-E758-4FCF-B3FB-ECBF89B36AAA}" type="presParOf" srcId="{EC366EBD-A351-47AA-8D0A-EBFC11DF2338}" destId="{90738BB8-AF07-442E-A20A-6F4186894721}" srcOrd="1" destOrd="0" presId="urn:microsoft.com/office/officeart/2005/8/layout/orgChart1"/>
    <dgm:cxn modelId="{AC01D2E1-1E4F-4F36-B519-E4666A9AD6AB}" type="presParOf" srcId="{EC366EBD-A351-47AA-8D0A-EBFC11DF2338}" destId="{E4E006F8-EBB9-45E2-B402-6B5EE82018A7}" srcOrd="2" destOrd="0" presId="urn:microsoft.com/office/officeart/2005/8/layout/orgChart1"/>
    <dgm:cxn modelId="{2DBE5D8A-B4FA-4D46-9A1C-604B9605476B}" type="presParOf" srcId="{A572223C-B9A8-4F23-9891-25A0A96FCB1A}" destId="{25702176-9C00-4494-9375-C2BB18F51F47}" srcOrd="6" destOrd="0" presId="urn:microsoft.com/office/officeart/2005/8/layout/orgChart1"/>
    <dgm:cxn modelId="{CDF1723D-6DB4-42FA-A272-9B1615D4F2D6}" type="presParOf" srcId="{A572223C-B9A8-4F23-9891-25A0A96FCB1A}" destId="{EC38B75A-0327-427E-AD87-ED8374E25BD6}" srcOrd="7" destOrd="0" presId="urn:microsoft.com/office/officeart/2005/8/layout/orgChart1"/>
    <dgm:cxn modelId="{6248FFA8-559B-4ECB-949A-645D74D5C6AF}" type="presParOf" srcId="{EC38B75A-0327-427E-AD87-ED8374E25BD6}" destId="{145CEC99-F2CB-4332-A372-5F160DDB578B}" srcOrd="0" destOrd="0" presId="urn:microsoft.com/office/officeart/2005/8/layout/orgChart1"/>
    <dgm:cxn modelId="{2877E279-737D-4E74-88AB-D7110069B1CD}" type="presParOf" srcId="{145CEC99-F2CB-4332-A372-5F160DDB578B}" destId="{35D8E6E1-65E5-433D-8AB1-850D0159F509}" srcOrd="0" destOrd="0" presId="urn:microsoft.com/office/officeart/2005/8/layout/orgChart1"/>
    <dgm:cxn modelId="{E06C012A-BBC2-4DAA-B895-18BCF68813D7}" type="presParOf" srcId="{145CEC99-F2CB-4332-A372-5F160DDB578B}" destId="{4E359F8C-E2FD-47E7-97A0-797DADF5B60B}" srcOrd="1" destOrd="0" presId="urn:microsoft.com/office/officeart/2005/8/layout/orgChart1"/>
    <dgm:cxn modelId="{BDB023C0-FA6D-42D7-A513-F6EA85C3B072}" type="presParOf" srcId="{EC38B75A-0327-427E-AD87-ED8374E25BD6}" destId="{FDF7B03B-01D1-40EA-8692-3DE7630FAE41}" srcOrd="1" destOrd="0" presId="urn:microsoft.com/office/officeart/2005/8/layout/orgChart1"/>
    <dgm:cxn modelId="{6DEC33E3-A85B-4F94-995F-AA4C60331BF4}" type="presParOf" srcId="{EC38B75A-0327-427E-AD87-ED8374E25BD6}" destId="{D01EFE54-3341-472A-918C-EA35DDD20049}" srcOrd="2" destOrd="0" presId="urn:microsoft.com/office/officeart/2005/8/layout/orgChart1"/>
    <dgm:cxn modelId="{8484F2E0-D34F-4957-82D7-96EB2C918B61}" type="presParOf" srcId="{A572223C-B9A8-4F23-9891-25A0A96FCB1A}" destId="{4FA6AB89-6232-4757-A2D1-12E06C0E4055}" srcOrd="8" destOrd="0" presId="urn:microsoft.com/office/officeart/2005/8/layout/orgChart1"/>
    <dgm:cxn modelId="{1F951EAD-6694-4183-A02F-A2EC546A54DF}" type="presParOf" srcId="{A572223C-B9A8-4F23-9891-25A0A96FCB1A}" destId="{CA6D80EB-76D7-426B-A50D-1798177194E3}" srcOrd="9" destOrd="0" presId="urn:microsoft.com/office/officeart/2005/8/layout/orgChart1"/>
    <dgm:cxn modelId="{2626D1CE-A4AF-4BFF-99A2-F7CCE4605E9C}" type="presParOf" srcId="{CA6D80EB-76D7-426B-A50D-1798177194E3}" destId="{12192822-0893-4516-B5FC-CE98B0C81369}" srcOrd="0" destOrd="0" presId="urn:microsoft.com/office/officeart/2005/8/layout/orgChart1"/>
    <dgm:cxn modelId="{F874AE0D-64CF-4A6F-8BDA-2F1C5D4D2D38}" type="presParOf" srcId="{12192822-0893-4516-B5FC-CE98B0C81369}" destId="{48141264-CEFD-4896-870E-217EC91E4812}" srcOrd="0" destOrd="0" presId="urn:microsoft.com/office/officeart/2005/8/layout/orgChart1"/>
    <dgm:cxn modelId="{72464BAF-280D-4CB5-A3BC-1DD1B0111EF5}" type="presParOf" srcId="{12192822-0893-4516-B5FC-CE98B0C81369}" destId="{B95EEBC1-14C9-4FED-9B6D-F99DD2D21539}" srcOrd="1" destOrd="0" presId="urn:microsoft.com/office/officeart/2005/8/layout/orgChart1"/>
    <dgm:cxn modelId="{354DBA2A-D1F1-4195-B169-DE1C54E8CC15}" type="presParOf" srcId="{CA6D80EB-76D7-426B-A50D-1798177194E3}" destId="{C80A8CFC-DFF7-4EB4-8EFB-93BB6E435402}" srcOrd="1" destOrd="0" presId="urn:microsoft.com/office/officeart/2005/8/layout/orgChart1"/>
    <dgm:cxn modelId="{805F9043-C751-424A-A2BB-B5AC915B6BE5}" type="presParOf" srcId="{CA6D80EB-76D7-426B-A50D-1798177194E3}" destId="{F1A8CBC0-795B-4141-BEA7-186CE40130CA}" srcOrd="2" destOrd="0" presId="urn:microsoft.com/office/officeart/2005/8/layout/orgChart1"/>
    <dgm:cxn modelId="{7668DB72-63CE-40C5-BC02-FCCA3727F4E4}" type="presParOf" srcId="{A572223C-B9A8-4F23-9891-25A0A96FCB1A}" destId="{96EB63EA-85ED-4DDD-AE4D-B9DFCEEFB746}" srcOrd="10" destOrd="0" presId="urn:microsoft.com/office/officeart/2005/8/layout/orgChart1"/>
    <dgm:cxn modelId="{2DE27D01-2F11-4EE0-AA74-E0BCCE7D918D}" type="presParOf" srcId="{A572223C-B9A8-4F23-9891-25A0A96FCB1A}" destId="{300BF125-B912-48B3-BB41-777F88329592}" srcOrd="11" destOrd="0" presId="urn:microsoft.com/office/officeart/2005/8/layout/orgChart1"/>
    <dgm:cxn modelId="{AF182B83-2AAB-480B-A363-0ACC98F2B99C}" type="presParOf" srcId="{300BF125-B912-48B3-BB41-777F88329592}" destId="{684354DD-9332-4712-8F7F-F378035A226D}" srcOrd="0" destOrd="0" presId="urn:microsoft.com/office/officeart/2005/8/layout/orgChart1"/>
    <dgm:cxn modelId="{D0D565F3-1258-407C-BDEF-42C5AE25873A}" type="presParOf" srcId="{684354DD-9332-4712-8F7F-F378035A226D}" destId="{176F8966-7BDD-4C9E-B49E-87A3DF8986F6}" srcOrd="0" destOrd="0" presId="urn:microsoft.com/office/officeart/2005/8/layout/orgChart1"/>
    <dgm:cxn modelId="{2203CA86-A81B-4FC8-B5EB-6CF3AABA46E2}" type="presParOf" srcId="{684354DD-9332-4712-8F7F-F378035A226D}" destId="{736A7FFC-C316-47C2-AA3D-CBCB79E634BA}" srcOrd="1" destOrd="0" presId="urn:microsoft.com/office/officeart/2005/8/layout/orgChart1"/>
    <dgm:cxn modelId="{44C2AFD1-CD63-4A1B-A51D-17123C258253}" type="presParOf" srcId="{300BF125-B912-48B3-BB41-777F88329592}" destId="{6C29C03A-0A86-4965-8966-11161B060BA9}" srcOrd="1" destOrd="0" presId="urn:microsoft.com/office/officeart/2005/8/layout/orgChart1"/>
    <dgm:cxn modelId="{3BD75365-AF83-4246-A79A-984247C7B307}" type="presParOf" srcId="{300BF125-B912-48B3-BB41-777F88329592}" destId="{F5C300A7-892B-4657-A637-A6C488A27BC8}" srcOrd="2" destOrd="0" presId="urn:microsoft.com/office/officeart/2005/8/layout/orgChart1"/>
    <dgm:cxn modelId="{AC60FD06-5E5B-48BB-9CD1-7BD5B248794E}" type="presParOf" srcId="{82C05B2A-7A80-4437-9C9D-7F17A90C8E6E}" destId="{79C264DA-6084-478D-911B-A5318229A2CF}" srcOrd="2" destOrd="0" presId="urn:microsoft.com/office/officeart/2005/8/layout/orgChart1"/>
    <dgm:cxn modelId="{EE0269BB-C5DC-4ECB-8CBC-7D13A75F2F08}" type="presParOf" srcId="{52A4A7AF-E153-48A8-A7C3-318DE31A6300}" destId="{ECC7446C-4780-47B9-A1E1-EE3037642AA9}" srcOrd="4" destOrd="0" presId="urn:microsoft.com/office/officeart/2005/8/layout/orgChart1"/>
    <dgm:cxn modelId="{4F4DA73B-8837-450B-8004-3C5156CBC780}" type="presParOf" srcId="{52A4A7AF-E153-48A8-A7C3-318DE31A6300}" destId="{A998C3F4-A353-4AD3-A8AF-6738A3410BDA}" srcOrd="5" destOrd="0" presId="urn:microsoft.com/office/officeart/2005/8/layout/orgChart1"/>
    <dgm:cxn modelId="{0CB4551E-836F-4801-A640-18671722C6BA}" type="presParOf" srcId="{A998C3F4-A353-4AD3-A8AF-6738A3410BDA}" destId="{FDC2AFBE-68B8-4CA9-B3CC-01C7738F0FC3}" srcOrd="0" destOrd="0" presId="urn:microsoft.com/office/officeart/2005/8/layout/orgChart1"/>
    <dgm:cxn modelId="{A70CEF65-7E93-4328-ADFF-1539F0EE171D}" type="presParOf" srcId="{FDC2AFBE-68B8-4CA9-B3CC-01C7738F0FC3}" destId="{CC9EC7BE-D505-446C-AA8D-BB6DD171CB07}" srcOrd="0" destOrd="0" presId="urn:microsoft.com/office/officeart/2005/8/layout/orgChart1"/>
    <dgm:cxn modelId="{9BDBE31C-9E7E-4644-814A-313A7384B4D1}" type="presParOf" srcId="{FDC2AFBE-68B8-4CA9-B3CC-01C7738F0FC3}" destId="{F44FAB5D-8C48-4CA4-B6E3-2B411D708044}" srcOrd="1" destOrd="0" presId="urn:microsoft.com/office/officeart/2005/8/layout/orgChart1"/>
    <dgm:cxn modelId="{FCF44EA5-BC19-4F21-A5F2-F5755A3DC31A}" type="presParOf" srcId="{A998C3F4-A353-4AD3-A8AF-6738A3410BDA}" destId="{41FA0BA3-1CD9-4CE8-A937-D990584E6D58}" srcOrd="1" destOrd="0" presId="urn:microsoft.com/office/officeart/2005/8/layout/orgChart1"/>
    <dgm:cxn modelId="{FEBA273A-FE03-48BA-95E9-D6D5BB793E8D}" type="presParOf" srcId="{41FA0BA3-1CD9-4CE8-A937-D990584E6D58}" destId="{C4ACE64F-38A1-4A3C-9DE0-D53240D03C8F}" srcOrd="0" destOrd="0" presId="urn:microsoft.com/office/officeart/2005/8/layout/orgChart1"/>
    <dgm:cxn modelId="{A6442D9D-690E-4A8C-B491-915B7B342EAF}" type="presParOf" srcId="{41FA0BA3-1CD9-4CE8-A937-D990584E6D58}" destId="{D0110DFC-6FE8-4139-95C1-5D1478E19901}" srcOrd="1" destOrd="0" presId="urn:microsoft.com/office/officeart/2005/8/layout/orgChart1"/>
    <dgm:cxn modelId="{F7C8E2D4-8860-4D0E-B37F-BB4AEAA515FD}" type="presParOf" srcId="{D0110DFC-6FE8-4139-95C1-5D1478E19901}" destId="{E371F490-5C97-4514-A9A9-A73B8C9121EC}" srcOrd="0" destOrd="0" presId="urn:microsoft.com/office/officeart/2005/8/layout/orgChart1"/>
    <dgm:cxn modelId="{7DE74824-542C-42E5-AA1D-F693029BB57E}" type="presParOf" srcId="{E371F490-5C97-4514-A9A9-A73B8C9121EC}" destId="{DBDC9DAA-3224-48A8-A0AB-94047F9EFB37}" srcOrd="0" destOrd="0" presId="urn:microsoft.com/office/officeart/2005/8/layout/orgChart1"/>
    <dgm:cxn modelId="{B7D46030-C80A-4C26-93D5-85AE3B29E3BC}" type="presParOf" srcId="{E371F490-5C97-4514-A9A9-A73B8C9121EC}" destId="{089A4FF4-FCBC-4696-AA41-4CBBF899A146}" srcOrd="1" destOrd="0" presId="urn:microsoft.com/office/officeart/2005/8/layout/orgChart1"/>
    <dgm:cxn modelId="{C52213D8-B85A-442D-A679-85D0E7126BA5}" type="presParOf" srcId="{D0110DFC-6FE8-4139-95C1-5D1478E19901}" destId="{6DA7FE39-E263-4514-91CC-2DF776E1AD82}" srcOrd="1" destOrd="0" presId="urn:microsoft.com/office/officeart/2005/8/layout/orgChart1"/>
    <dgm:cxn modelId="{B2FA9A3D-4F08-483C-A46B-7206B3114A4E}" type="presParOf" srcId="{D0110DFC-6FE8-4139-95C1-5D1478E19901}" destId="{A8DBBD0F-454B-460D-B82D-FFC651FEA8D5}" srcOrd="2" destOrd="0" presId="urn:microsoft.com/office/officeart/2005/8/layout/orgChart1"/>
    <dgm:cxn modelId="{984DDC25-8B4A-4DD9-BA8D-C1C0CAFD637E}" type="presParOf" srcId="{41FA0BA3-1CD9-4CE8-A937-D990584E6D58}" destId="{B552FA8D-DFBE-4C5A-8946-CC2FDF2CFC14}" srcOrd="2" destOrd="0" presId="urn:microsoft.com/office/officeart/2005/8/layout/orgChart1"/>
    <dgm:cxn modelId="{1FE0E9B1-F236-4286-A73A-03C9E7173069}" type="presParOf" srcId="{41FA0BA3-1CD9-4CE8-A937-D990584E6D58}" destId="{A452D763-B4B1-4256-BBA5-592C71C4F043}" srcOrd="3" destOrd="0" presId="urn:microsoft.com/office/officeart/2005/8/layout/orgChart1"/>
    <dgm:cxn modelId="{BE5FFF60-2D1C-4C67-9DB6-9037153E9054}" type="presParOf" srcId="{A452D763-B4B1-4256-BBA5-592C71C4F043}" destId="{4F32DC20-91CD-4E81-9BC8-09156AD9D9BD}" srcOrd="0" destOrd="0" presId="urn:microsoft.com/office/officeart/2005/8/layout/orgChart1"/>
    <dgm:cxn modelId="{A8D85945-311A-46E3-B5E4-DAA6325F110A}" type="presParOf" srcId="{4F32DC20-91CD-4E81-9BC8-09156AD9D9BD}" destId="{DFB2F37B-244F-458D-93E9-EA26D0F6F0F0}" srcOrd="0" destOrd="0" presId="urn:microsoft.com/office/officeart/2005/8/layout/orgChart1"/>
    <dgm:cxn modelId="{90E6E4A6-38C0-419C-948B-2A56F38DC531}" type="presParOf" srcId="{4F32DC20-91CD-4E81-9BC8-09156AD9D9BD}" destId="{FDEDCD65-DF75-450D-A468-E7C7B489CAC4}" srcOrd="1" destOrd="0" presId="urn:microsoft.com/office/officeart/2005/8/layout/orgChart1"/>
    <dgm:cxn modelId="{3366B8E5-9F84-4E36-8E96-9D9C2B1DF1C0}" type="presParOf" srcId="{A452D763-B4B1-4256-BBA5-592C71C4F043}" destId="{79375EF5-CDCD-4CEF-98C3-B6A1592984B7}" srcOrd="1" destOrd="0" presId="urn:microsoft.com/office/officeart/2005/8/layout/orgChart1"/>
    <dgm:cxn modelId="{D060C1CA-5D91-449F-AF4C-6FE4ED636246}" type="presParOf" srcId="{A452D763-B4B1-4256-BBA5-592C71C4F043}" destId="{3104E256-B6B4-4F7C-AFB4-CFB2D382CF00}" srcOrd="2" destOrd="0" presId="urn:microsoft.com/office/officeart/2005/8/layout/orgChart1"/>
    <dgm:cxn modelId="{22170B59-FE50-4E41-8B9F-12FFD2F63E95}" type="presParOf" srcId="{41FA0BA3-1CD9-4CE8-A937-D990584E6D58}" destId="{F750E226-2B85-4DD1-9876-01320DAA87D5}" srcOrd="4" destOrd="0" presId="urn:microsoft.com/office/officeart/2005/8/layout/orgChart1"/>
    <dgm:cxn modelId="{C8D30BBC-2276-49D5-9EFD-8F9C26526BA9}" type="presParOf" srcId="{41FA0BA3-1CD9-4CE8-A937-D990584E6D58}" destId="{2A5EE9F2-5E84-4B69-B727-E3EC7B702DAB}" srcOrd="5" destOrd="0" presId="urn:microsoft.com/office/officeart/2005/8/layout/orgChart1"/>
    <dgm:cxn modelId="{07AC0278-DF2C-46DA-9943-928EBDF5830A}" type="presParOf" srcId="{2A5EE9F2-5E84-4B69-B727-E3EC7B702DAB}" destId="{9BF1AD19-FF78-44FC-ABE3-4223922D34D9}" srcOrd="0" destOrd="0" presId="urn:microsoft.com/office/officeart/2005/8/layout/orgChart1"/>
    <dgm:cxn modelId="{3E8DF501-B4DE-450B-8C91-E62895436B40}" type="presParOf" srcId="{9BF1AD19-FF78-44FC-ABE3-4223922D34D9}" destId="{EC1BEA8D-E007-43EE-9576-BB1A257C35CC}" srcOrd="0" destOrd="0" presId="urn:microsoft.com/office/officeart/2005/8/layout/orgChart1"/>
    <dgm:cxn modelId="{E84B021C-FB0F-4BB3-B7E4-FC2D0D30D6BE}" type="presParOf" srcId="{9BF1AD19-FF78-44FC-ABE3-4223922D34D9}" destId="{4F83A63D-BAF7-4C18-B53E-CC73A2DEA750}" srcOrd="1" destOrd="0" presId="urn:microsoft.com/office/officeart/2005/8/layout/orgChart1"/>
    <dgm:cxn modelId="{ECA02B6E-865F-4EE6-A88B-8FD5D79B7043}" type="presParOf" srcId="{2A5EE9F2-5E84-4B69-B727-E3EC7B702DAB}" destId="{C98A8528-A4A5-425B-88B8-58FEB81D2306}" srcOrd="1" destOrd="0" presId="urn:microsoft.com/office/officeart/2005/8/layout/orgChart1"/>
    <dgm:cxn modelId="{10A9F0E2-D5A1-4CEE-8E08-DD91D96C2067}" type="presParOf" srcId="{2A5EE9F2-5E84-4B69-B727-E3EC7B702DAB}" destId="{4F7C2DE9-6EDA-4BBC-A704-7A24496DE8E4}" srcOrd="2" destOrd="0" presId="urn:microsoft.com/office/officeart/2005/8/layout/orgChart1"/>
    <dgm:cxn modelId="{F3593D43-0A25-4597-B7FB-98EA646BE84B}" type="presParOf" srcId="{41FA0BA3-1CD9-4CE8-A937-D990584E6D58}" destId="{B6E2BA04-1356-4C9D-8AB9-5029120C904E}" srcOrd="6" destOrd="0" presId="urn:microsoft.com/office/officeart/2005/8/layout/orgChart1"/>
    <dgm:cxn modelId="{70969187-FB87-4D53-A59A-3B1398BF7B44}" type="presParOf" srcId="{41FA0BA3-1CD9-4CE8-A937-D990584E6D58}" destId="{359A7598-1FA7-4325-BE5D-23DD7A66992C}" srcOrd="7" destOrd="0" presId="urn:microsoft.com/office/officeart/2005/8/layout/orgChart1"/>
    <dgm:cxn modelId="{A9D8F2B2-F414-42FC-9112-ADAC209A709F}" type="presParOf" srcId="{359A7598-1FA7-4325-BE5D-23DD7A66992C}" destId="{1E5345F2-8CA0-4DCB-8DDC-500388089397}" srcOrd="0" destOrd="0" presId="urn:microsoft.com/office/officeart/2005/8/layout/orgChart1"/>
    <dgm:cxn modelId="{D24F7C50-2C74-45CE-9C34-581AAAECEA9F}" type="presParOf" srcId="{1E5345F2-8CA0-4DCB-8DDC-500388089397}" destId="{C65EB9FB-CF7F-47E5-A289-74A5AE6E2BF6}" srcOrd="0" destOrd="0" presId="urn:microsoft.com/office/officeart/2005/8/layout/orgChart1"/>
    <dgm:cxn modelId="{1D93F788-1F88-43D0-9B3D-FFC5048F79EE}" type="presParOf" srcId="{1E5345F2-8CA0-4DCB-8DDC-500388089397}" destId="{3B9F2F40-82E1-48B7-A6A4-9E5DD0FA7237}" srcOrd="1" destOrd="0" presId="urn:microsoft.com/office/officeart/2005/8/layout/orgChart1"/>
    <dgm:cxn modelId="{6A885FEB-8B1E-472B-8F10-BE41C84F6169}" type="presParOf" srcId="{359A7598-1FA7-4325-BE5D-23DD7A66992C}" destId="{02138DD8-64B8-45BE-A7EB-A07334B703C4}" srcOrd="1" destOrd="0" presId="urn:microsoft.com/office/officeart/2005/8/layout/orgChart1"/>
    <dgm:cxn modelId="{EE7A3A3C-B074-4A19-89BA-3D545FFD977F}" type="presParOf" srcId="{359A7598-1FA7-4325-BE5D-23DD7A66992C}" destId="{FF9B4C80-16FB-4729-9F2C-2B3E35C80164}" srcOrd="2" destOrd="0" presId="urn:microsoft.com/office/officeart/2005/8/layout/orgChart1"/>
    <dgm:cxn modelId="{00DF5E94-7E1A-40A9-A525-F01317C79247}" type="presParOf" srcId="{41FA0BA3-1CD9-4CE8-A937-D990584E6D58}" destId="{EBC65329-0689-4BDB-984D-96264959CDE7}" srcOrd="8" destOrd="0" presId="urn:microsoft.com/office/officeart/2005/8/layout/orgChart1"/>
    <dgm:cxn modelId="{14AD65E8-5A2F-4F82-9A09-B32810FB8722}" type="presParOf" srcId="{41FA0BA3-1CD9-4CE8-A937-D990584E6D58}" destId="{457C280C-ECA1-405B-AA0A-A468993956E8}" srcOrd="9" destOrd="0" presId="urn:microsoft.com/office/officeart/2005/8/layout/orgChart1"/>
    <dgm:cxn modelId="{6AB3AAA9-578F-47C8-8D8B-B4C0F799E521}" type="presParOf" srcId="{457C280C-ECA1-405B-AA0A-A468993956E8}" destId="{A3EBB134-E2A6-4AE9-950B-821B25718808}" srcOrd="0" destOrd="0" presId="urn:microsoft.com/office/officeart/2005/8/layout/orgChart1"/>
    <dgm:cxn modelId="{D8BDF1B1-C00E-43EE-AF32-35CDB412C862}" type="presParOf" srcId="{A3EBB134-E2A6-4AE9-950B-821B25718808}" destId="{BA226D88-1266-4206-9EDC-3290B4987FD5}" srcOrd="0" destOrd="0" presId="urn:microsoft.com/office/officeart/2005/8/layout/orgChart1"/>
    <dgm:cxn modelId="{9AC3C000-3D4D-4F3B-B6B2-56D1370FC7D6}" type="presParOf" srcId="{A3EBB134-E2A6-4AE9-950B-821B25718808}" destId="{85C951DA-6462-4286-86BB-B0B342DDB514}" srcOrd="1" destOrd="0" presId="urn:microsoft.com/office/officeart/2005/8/layout/orgChart1"/>
    <dgm:cxn modelId="{F88BC504-C86E-419C-85DE-84EF2E1C8D34}" type="presParOf" srcId="{457C280C-ECA1-405B-AA0A-A468993956E8}" destId="{97ED8813-C5EF-49B7-B39A-0BB05C3EDAD7}" srcOrd="1" destOrd="0" presId="urn:microsoft.com/office/officeart/2005/8/layout/orgChart1"/>
    <dgm:cxn modelId="{49D92A16-F96B-4B56-B168-BB9CA809D59A}" type="presParOf" srcId="{457C280C-ECA1-405B-AA0A-A468993956E8}" destId="{66222283-AA1E-4B7A-BD30-22E0E01333DB}" srcOrd="2" destOrd="0" presId="urn:microsoft.com/office/officeart/2005/8/layout/orgChart1"/>
    <dgm:cxn modelId="{C8089254-92E6-4A94-ACE5-B762246DA2A9}" type="presParOf" srcId="{A998C3F4-A353-4AD3-A8AF-6738A3410BDA}" destId="{1AC066E8-706E-4DDF-9826-BF9C08B49F32}" srcOrd="2" destOrd="0" presId="urn:microsoft.com/office/officeart/2005/8/layout/orgChart1"/>
    <dgm:cxn modelId="{372E18CA-EF59-4D32-A813-7EED44EB76CD}" type="presParOf" srcId="{52A4A7AF-E153-48A8-A7C3-318DE31A6300}" destId="{B7B1F7D8-FE99-4125-87DE-A2D06CD02514}" srcOrd="6" destOrd="0" presId="urn:microsoft.com/office/officeart/2005/8/layout/orgChart1"/>
    <dgm:cxn modelId="{9480697D-0108-4AA7-B28C-5CE811FC44FD}" type="presParOf" srcId="{52A4A7AF-E153-48A8-A7C3-318DE31A6300}" destId="{2914CAC7-35C0-4DC5-B614-5F6350D58534}" srcOrd="7" destOrd="0" presId="urn:microsoft.com/office/officeart/2005/8/layout/orgChart1"/>
    <dgm:cxn modelId="{7F58B1F9-6391-49F9-A434-D07824ED2C65}" type="presParOf" srcId="{2914CAC7-35C0-4DC5-B614-5F6350D58534}" destId="{68755FC3-3AB3-4CC9-A29C-A08715DB276A}" srcOrd="0" destOrd="0" presId="urn:microsoft.com/office/officeart/2005/8/layout/orgChart1"/>
    <dgm:cxn modelId="{D2B1F2F9-6CCF-4C4B-910D-E0C6C8443889}" type="presParOf" srcId="{68755FC3-3AB3-4CC9-A29C-A08715DB276A}" destId="{622EAB12-EBA3-41FB-86D2-109FDA43C0CF}" srcOrd="0" destOrd="0" presId="urn:microsoft.com/office/officeart/2005/8/layout/orgChart1"/>
    <dgm:cxn modelId="{F209D492-5719-4F91-A17B-8D5B36E8B08B}" type="presParOf" srcId="{68755FC3-3AB3-4CC9-A29C-A08715DB276A}" destId="{A8E6F3E7-D7E2-471E-81FB-EC821F536C16}" srcOrd="1" destOrd="0" presId="urn:microsoft.com/office/officeart/2005/8/layout/orgChart1"/>
    <dgm:cxn modelId="{22D9E33D-C400-4978-A139-E3A8871A1606}" type="presParOf" srcId="{2914CAC7-35C0-4DC5-B614-5F6350D58534}" destId="{86F43368-8A10-41CA-ABED-FD0443ED43EA}" srcOrd="1" destOrd="0" presId="urn:microsoft.com/office/officeart/2005/8/layout/orgChart1"/>
    <dgm:cxn modelId="{BD411747-5D79-4183-AB5E-9F00CB523F3D}" type="presParOf" srcId="{86F43368-8A10-41CA-ABED-FD0443ED43EA}" destId="{23E2837E-140E-4C2B-B91F-1E3C123E0168}" srcOrd="0" destOrd="0" presId="urn:microsoft.com/office/officeart/2005/8/layout/orgChart1"/>
    <dgm:cxn modelId="{349AB135-EF1E-48C4-9AB3-510AFD56AD5C}" type="presParOf" srcId="{86F43368-8A10-41CA-ABED-FD0443ED43EA}" destId="{2E010D16-FFC4-4329-AA6F-A2B6249B761D}" srcOrd="1" destOrd="0" presId="urn:microsoft.com/office/officeart/2005/8/layout/orgChart1"/>
    <dgm:cxn modelId="{BB1E2F2E-9886-4657-834A-0A0A3801F55A}" type="presParOf" srcId="{2E010D16-FFC4-4329-AA6F-A2B6249B761D}" destId="{D858E72F-52D3-43F4-9613-FD9C1EB7070E}" srcOrd="0" destOrd="0" presId="urn:microsoft.com/office/officeart/2005/8/layout/orgChart1"/>
    <dgm:cxn modelId="{21789AF8-0980-4341-B89B-4ED8FC2577D7}" type="presParOf" srcId="{D858E72F-52D3-43F4-9613-FD9C1EB7070E}" destId="{5E03E0D7-6F03-4951-89EF-B66BBB5E6C5E}" srcOrd="0" destOrd="0" presId="urn:microsoft.com/office/officeart/2005/8/layout/orgChart1"/>
    <dgm:cxn modelId="{CE6DE755-6ECD-43B1-9478-9B3E7C22310B}" type="presParOf" srcId="{D858E72F-52D3-43F4-9613-FD9C1EB7070E}" destId="{7D378CFB-5E0D-49DA-9B9B-A99F4BDD8216}" srcOrd="1" destOrd="0" presId="urn:microsoft.com/office/officeart/2005/8/layout/orgChart1"/>
    <dgm:cxn modelId="{E50969A1-C796-413B-A1FD-2BB4E5C0738C}" type="presParOf" srcId="{2E010D16-FFC4-4329-AA6F-A2B6249B761D}" destId="{0CAE26CC-6AD7-4C11-92D7-71796AAF907D}" srcOrd="1" destOrd="0" presId="urn:microsoft.com/office/officeart/2005/8/layout/orgChart1"/>
    <dgm:cxn modelId="{DF8212AF-68D6-4029-AB6B-392210A216D9}" type="presParOf" srcId="{2E010D16-FFC4-4329-AA6F-A2B6249B761D}" destId="{429BF5C8-3CED-4D9A-8B43-320115DA43BE}" srcOrd="2" destOrd="0" presId="urn:microsoft.com/office/officeart/2005/8/layout/orgChart1"/>
    <dgm:cxn modelId="{21A00023-ED2B-4EBB-AE22-7525297A3B7C}" type="presParOf" srcId="{86F43368-8A10-41CA-ABED-FD0443ED43EA}" destId="{9EFB41F3-CAD6-4D62-AEBE-9B69EE618790}" srcOrd="2" destOrd="0" presId="urn:microsoft.com/office/officeart/2005/8/layout/orgChart1"/>
    <dgm:cxn modelId="{DF2C9FB9-D0D3-40B1-8512-F211B2FBDB4B}" type="presParOf" srcId="{86F43368-8A10-41CA-ABED-FD0443ED43EA}" destId="{40AFF1D0-0F4C-4921-AA18-40C17CA328CF}" srcOrd="3" destOrd="0" presId="urn:microsoft.com/office/officeart/2005/8/layout/orgChart1"/>
    <dgm:cxn modelId="{3749F068-B85E-4C3C-89DC-1C36CCFDD9C6}" type="presParOf" srcId="{40AFF1D0-0F4C-4921-AA18-40C17CA328CF}" destId="{F5F8EBE2-D515-4260-BCDA-69AC2CEA721C}" srcOrd="0" destOrd="0" presId="urn:microsoft.com/office/officeart/2005/8/layout/orgChart1"/>
    <dgm:cxn modelId="{6597B8E8-2641-4C11-AA64-F8AF486A269F}" type="presParOf" srcId="{F5F8EBE2-D515-4260-BCDA-69AC2CEA721C}" destId="{BB89C012-FB13-4709-843E-60B39E2DCCAF}" srcOrd="0" destOrd="0" presId="urn:microsoft.com/office/officeart/2005/8/layout/orgChart1"/>
    <dgm:cxn modelId="{BB691CF1-FFB3-44C0-A453-1EF3E5528ABF}" type="presParOf" srcId="{F5F8EBE2-D515-4260-BCDA-69AC2CEA721C}" destId="{E9B8B822-12CB-47DE-A0FD-526BD64BB829}" srcOrd="1" destOrd="0" presId="urn:microsoft.com/office/officeart/2005/8/layout/orgChart1"/>
    <dgm:cxn modelId="{6F603331-866B-4BCF-B948-4290FB62FB9B}" type="presParOf" srcId="{40AFF1D0-0F4C-4921-AA18-40C17CA328CF}" destId="{58EA98F0-1391-4800-8A85-556EB16DEFB9}" srcOrd="1" destOrd="0" presId="urn:microsoft.com/office/officeart/2005/8/layout/orgChart1"/>
    <dgm:cxn modelId="{6267F5C5-E1D6-4EDE-8596-65A548B565B2}" type="presParOf" srcId="{40AFF1D0-0F4C-4921-AA18-40C17CA328CF}" destId="{B409BAA2-46CB-444F-8B8D-F08F33FE5CFE}" srcOrd="2" destOrd="0" presId="urn:microsoft.com/office/officeart/2005/8/layout/orgChart1"/>
    <dgm:cxn modelId="{9100F0A8-F19D-4C94-B62A-2678E5E55F30}" type="presParOf" srcId="{86F43368-8A10-41CA-ABED-FD0443ED43EA}" destId="{1FA4C72E-442E-4F76-84F7-3548F6505221}" srcOrd="4" destOrd="0" presId="urn:microsoft.com/office/officeart/2005/8/layout/orgChart1"/>
    <dgm:cxn modelId="{AA98CC18-E91E-4F8A-8652-F41EC736F498}" type="presParOf" srcId="{86F43368-8A10-41CA-ABED-FD0443ED43EA}" destId="{A2EC3EA7-8F98-43D7-AEA2-0A9CF6CCDACE}" srcOrd="5" destOrd="0" presId="urn:microsoft.com/office/officeart/2005/8/layout/orgChart1"/>
    <dgm:cxn modelId="{B4FB17A7-3107-4C54-BD2D-457C75676882}" type="presParOf" srcId="{A2EC3EA7-8F98-43D7-AEA2-0A9CF6CCDACE}" destId="{0CB2D2A0-CFC7-46D8-889B-4CAD7FBD7B18}" srcOrd="0" destOrd="0" presId="urn:microsoft.com/office/officeart/2005/8/layout/orgChart1"/>
    <dgm:cxn modelId="{3961FC59-8F86-4CF0-A6BE-A0ADCFE87BE2}" type="presParOf" srcId="{0CB2D2A0-CFC7-46D8-889B-4CAD7FBD7B18}" destId="{E22676E8-0268-4AF4-95B4-7ADA3C58A57E}" srcOrd="0" destOrd="0" presId="urn:microsoft.com/office/officeart/2005/8/layout/orgChart1"/>
    <dgm:cxn modelId="{817276C5-E609-48D6-AC75-C6BA7B12D2FB}" type="presParOf" srcId="{0CB2D2A0-CFC7-46D8-889B-4CAD7FBD7B18}" destId="{6472DD9E-EFB9-4521-9451-9CB4C167D6C9}" srcOrd="1" destOrd="0" presId="urn:microsoft.com/office/officeart/2005/8/layout/orgChart1"/>
    <dgm:cxn modelId="{F768ACBA-6ECF-4EB4-889B-DB30BFA288E0}" type="presParOf" srcId="{A2EC3EA7-8F98-43D7-AEA2-0A9CF6CCDACE}" destId="{4E5202F9-7EDB-4075-B2C5-112099745AB0}" srcOrd="1" destOrd="0" presId="urn:microsoft.com/office/officeart/2005/8/layout/orgChart1"/>
    <dgm:cxn modelId="{C29CA27A-6BD8-4AD9-AF59-647CBA315007}" type="presParOf" srcId="{A2EC3EA7-8F98-43D7-AEA2-0A9CF6CCDACE}" destId="{DB429AC5-0D7A-4CE1-8497-7490915BD978}" srcOrd="2" destOrd="0" presId="urn:microsoft.com/office/officeart/2005/8/layout/orgChart1"/>
    <dgm:cxn modelId="{FB9D527A-E82C-4427-8DA4-72E6F7D382A6}" type="presParOf" srcId="{86F43368-8A10-41CA-ABED-FD0443ED43EA}" destId="{89F091D4-03F7-4A5B-B01D-06797A921AE3}" srcOrd="6" destOrd="0" presId="urn:microsoft.com/office/officeart/2005/8/layout/orgChart1"/>
    <dgm:cxn modelId="{68331B7A-86C1-487F-9183-CEE9BDBD0C72}" type="presParOf" srcId="{86F43368-8A10-41CA-ABED-FD0443ED43EA}" destId="{229C763C-CF90-4CCA-A28F-283E25576F4C}" srcOrd="7" destOrd="0" presId="urn:microsoft.com/office/officeart/2005/8/layout/orgChart1"/>
    <dgm:cxn modelId="{06C11C55-34A9-4DFB-98C4-8BF704406FD6}" type="presParOf" srcId="{229C763C-CF90-4CCA-A28F-283E25576F4C}" destId="{74D1D8EA-13F1-4DF1-9610-6EE5450E5218}" srcOrd="0" destOrd="0" presId="urn:microsoft.com/office/officeart/2005/8/layout/orgChart1"/>
    <dgm:cxn modelId="{484075EB-9997-4F6F-9B20-DCDAAECE60EF}" type="presParOf" srcId="{74D1D8EA-13F1-4DF1-9610-6EE5450E5218}" destId="{6812CB9C-2289-450D-B646-C052B19A64E2}" srcOrd="0" destOrd="0" presId="urn:microsoft.com/office/officeart/2005/8/layout/orgChart1"/>
    <dgm:cxn modelId="{662E3975-8FB7-41F0-B85C-9A655EBE5240}" type="presParOf" srcId="{74D1D8EA-13F1-4DF1-9610-6EE5450E5218}" destId="{1B56F8E2-D25A-4CD3-AAD8-604F0C3CF1DB}" srcOrd="1" destOrd="0" presId="urn:microsoft.com/office/officeart/2005/8/layout/orgChart1"/>
    <dgm:cxn modelId="{229B9E0A-42A7-48A6-B8D0-099CDC473A1C}" type="presParOf" srcId="{229C763C-CF90-4CCA-A28F-283E25576F4C}" destId="{5C12E46F-4A12-4947-A881-4DBED5B381D5}" srcOrd="1" destOrd="0" presId="urn:microsoft.com/office/officeart/2005/8/layout/orgChart1"/>
    <dgm:cxn modelId="{AEB4B899-D162-4CA2-924D-FA5B7FE852F5}" type="presParOf" srcId="{229C763C-CF90-4CCA-A28F-283E25576F4C}" destId="{84523F6B-46B1-4304-9B1A-3C75899DAE22}" srcOrd="2" destOrd="0" presId="urn:microsoft.com/office/officeart/2005/8/layout/orgChart1"/>
    <dgm:cxn modelId="{07AFBCC8-6A0D-4E6B-8341-FEE65D22C18F}" type="presParOf" srcId="{86F43368-8A10-41CA-ABED-FD0443ED43EA}" destId="{99636F30-ABA6-40A9-BDBE-DCA504F60EE2}" srcOrd="8" destOrd="0" presId="urn:microsoft.com/office/officeart/2005/8/layout/orgChart1"/>
    <dgm:cxn modelId="{DE852289-FA51-445F-BBE7-18C15DFF09ED}" type="presParOf" srcId="{86F43368-8A10-41CA-ABED-FD0443ED43EA}" destId="{E601FF65-E385-4ED0-B737-924B3A2B9539}" srcOrd="9" destOrd="0" presId="urn:microsoft.com/office/officeart/2005/8/layout/orgChart1"/>
    <dgm:cxn modelId="{F38F3184-8C30-4D83-A4BF-C99B4BD90225}" type="presParOf" srcId="{E601FF65-E385-4ED0-B737-924B3A2B9539}" destId="{19CA64B2-7181-474F-9E41-6F7D2D438AB9}" srcOrd="0" destOrd="0" presId="urn:microsoft.com/office/officeart/2005/8/layout/orgChart1"/>
    <dgm:cxn modelId="{3C85C061-37A5-4F55-9A43-255ADAF34BA7}" type="presParOf" srcId="{19CA64B2-7181-474F-9E41-6F7D2D438AB9}" destId="{E5785991-D389-4425-823E-570F382043D6}" srcOrd="0" destOrd="0" presId="urn:microsoft.com/office/officeart/2005/8/layout/orgChart1"/>
    <dgm:cxn modelId="{D64951DE-3CF1-4715-8BFD-AFCFD41437E4}" type="presParOf" srcId="{19CA64B2-7181-474F-9E41-6F7D2D438AB9}" destId="{9E7C9ED1-B442-472E-B7D2-FBA685371DEE}" srcOrd="1" destOrd="0" presId="urn:microsoft.com/office/officeart/2005/8/layout/orgChart1"/>
    <dgm:cxn modelId="{4B86985B-94C9-430A-BD13-6834DF744E04}" type="presParOf" srcId="{E601FF65-E385-4ED0-B737-924B3A2B9539}" destId="{72C54424-569A-47F3-9305-B265DA999FEC}" srcOrd="1" destOrd="0" presId="urn:microsoft.com/office/officeart/2005/8/layout/orgChart1"/>
    <dgm:cxn modelId="{6BB95B44-14E4-404F-99DC-7B8D0D62C602}" type="presParOf" srcId="{E601FF65-E385-4ED0-B737-924B3A2B9539}" destId="{C8B2BBEB-C411-475E-B51A-407575E472D7}" srcOrd="2" destOrd="0" presId="urn:microsoft.com/office/officeart/2005/8/layout/orgChart1"/>
    <dgm:cxn modelId="{601B2CAC-E0A6-4302-B607-8FAE17B0F9F6}" type="presParOf" srcId="{86F43368-8A10-41CA-ABED-FD0443ED43EA}" destId="{702B9148-73B4-4692-A28C-A6B188755D5F}" srcOrd="10" destOrd="0" presId="urn:microsoft.com/office/officeart/2005/8/layout/orgChart1"/>
    <dgm:cxn modelId="{3A405CEF-EB4C-414A-AAB5-68D7579F9D02}" type="presParOf" srcId="{86F43368-8A10-41CA-ABED-FD0443ED43EA}" destId="{31AD33A8-8603-49CA-8FAE-8522163463FC}" srcOrd="11" destOrd="0" presId="urn:microsoft.com/office/officeart/2005/8/layout/orgChart1"/>
    <dgm:cxn modelId="{665CAA30-EE14-4E29-A752-2E33EEF21072}" type="presParOf" srcId="{31AD33A8-8603-49CA-8FAE-8522163463FC}" destId="{9EE18292-FF51-48E9-BB52-CBF785A7FE62}" srcOrd="0" destOrd="0" presId="urn:microsoft.com/office/officeart/2005/8/layout/orgChart1"/>
    <dgm:cxn modelId="{2B172B5A-FC39-431B-841A-474C0BB4B5F0}" type="presParOf" srcId="{9EE18292-FF51-48E9-BB52-CBF785A7FE62}" destId="{0694A2F6-16F2-4631-B3E5-870E4079CF52}" srcOrd="0" destOrd="0" presId="urn:microsoft.com/office/officeart/2005/8/layout/orgChart1"/>
    <dgm:cxn modelId="{47FE5D6A-C024-4C97-9F23-6AC1AC14CF0B}" type="presParOf" srcId="{9EE18292-FF51-48E9-BB52-CBF785A7FE62}" destId="{DC20E239-4641-46D7-BA09-5B4EB795AFA0}" srcOrd="1" destOrd="0" presId="urn:microsoft.com/office/officeart/2005/8/layout/orgChart1"/>
    <dgm:cxn modelId="{E7EC4993-4100-4159-9A7D-FACDB98A811C}" type="presParOf" srcId="{31AD33A8-8603-49CA-8FAE-8522163463FC}" destId="{20265E18-27D9-4B8D-8F65-C7A50E7355F9}" srcOrd="1" destOrd="0" presId="urn:microsoft.com/office/officeart/2005/8/layout/orgChart1"/>
    <dgm:cxn modelId="{B8733C50-DF89-4B1C-B052-2B65AEA75FCE}" type="presParOf" srcId="{31AD33A8-8603-49CA-8FAE-8522163463FC}" destId="{7E7DB518-48DC-49EC-8BCB-0BCDEE38BA40}" srcOrd="2" destOrd="0" presId="urn:microsoft.com/office/officeart/2005/8/layout/orgChart1"/>
    <dgm:cxn modelId="{22EA8160-DF37-41A4-BCB6-C8265F761EFA}" type="presParOf" srcId="{2914CAC7-35C0-4DC5-B614-5F6350D58534}" destId="{2319C36C-A5E4-4BA7-8834-1BE03CB772F0}" srcOrd="2" destOrd="0" presId="urn:microsoft.com/office/officeart/2005/8/layout/orgChart1"/>
    <dgm:cxn modelId="{E3F5E1B5-815B-4CD4-9456-AB83DD81C65C}" type="presParOf" srcId="{52A4A7AF-E153-48A8-A7C3-318DE31A6300}" destId="{12DD6AF0-C89C-4BB7-AF49-D6804FBBA02B}" srcOrd="8" destOrd="0" presId="urn:microsoft.com/office/officeart/2005/8/layout/orgChart1"/>
    <dgm:cxn modelId="{363F55F9-F00B-46C3-8872-6837D869F4ED}" type="presParOf" srcId="{52A4A7AF-E153-48A8-A7C3-318DE31A6300}" destId="{ECFA824D-FA89-4A66-BDED-55233453C5F1}" srcOrd="9" destOrd="0" presId="urn:microsoft.com/office/officeart/2005/8/layout/orgChart1"/>
    <dgm:cxn modelId="{BCE6DB41-2F90-4281-8A13-4F4451DDCA4C}" type="presParOf" srcId="{ECFA824D-FA89-4A66-BDED-55233453C5F1}" destId="{4178315E-3228-4F20-88A7-C7CCA6FB2001}" srcOrd="0" destOrd="0" presId="urn:microsoft.com/office/officeart/2005/8/layout/orgChart1"/>
    <dgm:cxn modelId="{0BCA2D72-34A3-4C27-B19C-A022549D37C8}" type="presParOf" srcId="{4178315E-3228-4F20-88A7-C7CCA6FB2001}" destId="{5807F949-0D7A-4D7F-B726-6FEDB74695C3}" srcOrd="0" destOrd="0" presId="urn:microsoft.com/office/officeart/2005/8/layout/orgChart1"/>
    <dgm:cxn modelId="{CD67B5D2-64A8-423A-BAC1-6CAC191E60E5}" type="presParOf" srcId="{4178315E-3228-4F20-88A7-C7CCA6FB2001}" destId="{B923DA74-F2BE-46A2-B963-2B7ED4F8A97B}" srcOrd="1" destOrd="0" presId="urn:microsoft.com/office/officeart/2005/8/layout/orgChart1"/>
    <dgm:cxn modelId="{995E25C2-8D38-4E3C-854E-88E9AD563F01}" type="presParOf" srcId="{ECFA824D-FA89-4A66-BDED-55233453C5F1}" destId="{A025C84C-05DB-4B9B-972A-F49C2ECB7780}" srcOrd="1" destOrd="0" presId="urn:microsoft.com/office/officeart/2005/8/layout/orgChart1"/>
    <dgm:cxn modelId="{34FC50EE-77CB-446B-8D5C-8C2486C63BEC}" type="presParOf" srcId="{A025C84C-05DB-4B9B-972A-F49C2ECB7780}" destId="{8146AC13-529F-4386-89BB-359C7E91AB19}" srcOrd="0" destOrd="0" presId="urn:microsoft.com/office/officeart/2005/8/layout/orgChart1"/>
    <dgm:cxn modelId="{85A3664E-E441-4A6D-A24A-8052D5F23566}" type="presParOf" srcId="{A025C84C-05DB-4B9B-972A-F49C2ECB7780}" destId="{41FD8C1C-51AE-49AC-AE04-BF477E0CB244}" srcOrd="1" destOrd="0" presId="urn:microsoft.com/office/officeart/2005/8/layout/orgChart1"/>
    <dgm:cxn modelId="{608FCBB3-F583-497F-B51F-E2BCF0A53FC0}" type="presParOf" srcId="{41FD8C1C-51AE-49AC-AE04-BF477E0CB244}" destId="{BCC3A4CD-F75B-48B1-9956-5BE114BA6178}" srcOrd="0" destOrd="0" presId="urn:microsoft.com/office/officeart/2005/8/layout/orgChart1"/>
    <dgm:cxn modelId="{29EA0B48-F7D3-4FE4-84FC-A765D8FAAFE1}" type="presParOf" srcId="{BCC3A4CD-F75B-48B1-9956-5BE114BA6178}" destId="{3713B67C-6252-48E7-8384-0D6A75B00750}" srcOrd="0" destOrd="0" presId="urn:microsoft.com/office/officeart/2005/8/layout/orgChart1"/>
    <dgm:cxn modelId="{158B7EC6-F3E2-4544-9272-9CFDC135434F}" type="presParOf" srcId="{BCC3A4CD-F75B-48B1-9956-5BE114BA6178}" destId="{6C2C45C1-70FF-4622-8CD3-EA150D9BDC02}" srcOrd="1" destOrd="0" presId="urn:microsoft.com/office/officeart/2005/8/layout/orgChart1"/>
    <dgm:cxn modelId="{583AAB9D-DC3A-442F-A830-43575651EFD0}" type="presParOf" srcId="{41FD8C1C-51AE-49AC-AE04-BF477E0CB244}" destId="{54F9827D-4F70-4867-89EE-B72E9AB2998C}" srcOrd="1" destOrd="0" presId="urn:microsoft.com/office/officeart/2005/8/layout/orgChart1"/>
    <dgm:cxn modelId="{F2C10510-7D30-4CBC-B449-46456F63BD54}" type="presParOf" srcId="{41FD8C1C-51AE-49AC-AE04-BF477E0CB244}" destId="{4586D6D0-F628-4231-ACCA-C787DF623ABA}" srcOrd="2" destOrd="0" presId="urn:microsoft.com/office/officeart/2005/8/layout/orgChart1"/>
    <dgm:cxn modelId="{C41AB667-B218-4707-9592-ECCA2A592128}" type="presParOf" srcId="{A025C84C-05DB-4B9B-972A-F49C2ECB7780}" destId="{5B65D506-5DA5-4841-A20C-D79A729B43B1}" srcOrd="2" destOrd="0" presId="urn:microsoft.com/office/officeart/2005/8/layout/orgChart1"/>
    <dgm:cxn modelId="{C6795B8A-F159-416D-A28D-BF3B4FEE2D73}" type="presParOf" srcId="{A025C84C-05DB-4B9B-972A-F49C2ECB7780}" destId="{E2D11EE2-1124-4B7A-ACED-14734A8FC704}" srcOrd="3" destOrd="0" presId="urn:microsoft.com/office/officeart/2005/8/layout/orgChart1"/>
    <dgm:cxn modelId="{9DA437CA-5D36-4D58-BD33-2EBBA1716221}" type="presParOf" srcId="{E2D11EE2-1124-4B7A-ACED-14734A8FC704}" destId="{4C06507E-7922-4D04-8B52-9F0130EE16C5}" srcOrd="0" destOrd="0" presId="urn:microsoft.com/office/officeart/2005/8/layout/orgChart1"/>
    <dgm:cxn modelId="{5BBCE914-F09E-40D6-A48D-141011EE9F47}" type="presParOf" srcId="{4C06507E-7922-4D04-8B52-9F0130EE16C5}" destId="{FE1D2AC6-010D-4403-AD07-3C243DE61367}" srcOrd="0" destOrd="0" presId="urn:microsoft.com/office/officeart/2005/8/layout/orgChart1"/>
    <dgm:cxn modelId="{1B33A487-ACBE-4943-9AE0-AFA24EF2FE33}" type="presParOf" srcId="{4C06507E-7922-4D04-8B52-9F0130EE16C5}" destId="{D39A1354-1DC6-4951-947A-F72E147FD97C}" srcOrd="1" destOrd="0" presId="urn:microsoft.com/office/officeart/2005/8/layout/orgChart1"/>
    <dgm:cxn modelId="{0B716D7E-6FCC-4ACC-BF73-9F655BC9387E}" type="presParOf" srcId="{E2D11EE2-1124-4B7A-ACED-14734A8FC704}" destId="{4011F432-A0F8-4E34-ADE2-74328BE65690}" srcOrd="1" destOrd="0" presId="urn:microsoft.com/office/officeart/2005/8/layout/orgChart1"/>
    <dgm:cxn modelId="{D8A09968-8926-41CC-A4CA-1E9605AD6D6C}" type="presParOf" srcId="{E2D11EE2-1124-4B7A-ACED-14734A8FC704}" destId="{0DAE94A9-DCB5-41F0-859E-0DABCA24BD79}" srcOrd="2" destOrd="0" presId="urn:microsoft.com/office/officeart/2005/8/layout/orgChart1"/>
    <dgm:cxn modelId="{58659BB1-6B91-48DE-9B8C-3A61DA346FE5}" type="presParOf" srcId="{A025C84C-05DB-4B9B-972A-F49C2ECB7780}" destId="{9815ACA1-3C48-4279-A458-24545DCE391C}" srcOrd="4" destOrd="0" presId="urn:microsoft.com/office/officeart/2005/8/layout/orgChart1"/>
    <dgm:cxn modelId="{B6F7DABA-3E4B-44FC-9344-B8703618B076}" type="presParOf" srcId="{A025C84C-05DB-4B9B-972A-F49C2ECB7780}" destId="{05EED9E3-ADC8-4B1F-A986-CDB1E082C390}" srcOrd="5" destOrd="0" presId="urn:microsoft.com/office/officeart/2005/8/layout/orgChart1"/>
    <dgm:cxn modelId="{52F4EC67-D23B-4A74-BEAC-A79C3698E3C4}" type="presParOf" srcId="{05EED9E3-ADC8-4B1F-A986-CDB1E082C390}" destId="{9FC0F439-30A2-405D-A0F0-B8E9A5A5D252}" srcOrd="0" destOrd="0" presId="urn:microsoft.com/office/officeart/2005/8/layout/orgChart1"/>
    <dgm:cxn modelId="{4402D1C5-7460-4B47-9D99-938B01A912B9}" type="presParOf" srcId="{9FC0F439-30A2-405D-A0F0-B8E9A5A5D252}" destId="{4337CD8C-CA3C-4DE8-BA0C-44890CA53BD1}" srcOrd="0" destOrd="0" presId="urn:microsoft.com/office/officeart/2005/8/layout/orgChart1"/>
    <dgm:cxn modelId="{D1EEA3B8-149E-40B6-8919-9592AC651BB7}" type="presParOf" srcId="{9FC0F439-30A2-405D-A0F0-B8E9A5A5D252}" destId="{A37A5DD1-ED3F-4537-A2B6-4AF06F3F6BBF}" srcOrd="1" destOrd="0" presId="urn:microsoft.com/office/officeart/2005/8/layout/orgChart1"/>
    <dgm:cxn modelId="{728A82AC-B906-44C6-81CE-8E6B433E6569}" type="presParOf" srcId="{05EED9E3-ADC8-4B1F-A986-CDB1E082C390}" destId="{3C5F8A91-A8E1-45BC-A71C-D5715094BDB8}" srcOrd="1" destOrd="0" presId="urn:microsoft.com/office/officeart/2005/8/layout/orgChart1"/>
    <dgm:cxn modelId="{3D02612A-C8B1-4C59-8AD5-76870AFCC2E2}" type="presParOf" srcId="{05EED9E3-ADC8-4B1F-A986-CDB1E082C390}" destId="{7A460A8D-A873-457A-B7FB-F2BB3A57D68F}" srcOrd="2" destOrd="0" presId="urn:microsoft.com/office/officeart/2005/8/layout/orgChart1"/>
    <dgm:cxn modelId="{E934A9F3-3DCD-410F-93A6-8640EC9A106C}" type="presParOf" srcId="{A025C84C-05DB-4B9B-972A-F49C2ECB7780}" destId="{42543622-E0D1-4767-954D-4CFFD7071931}" srcOrd="6" destOrd="0" presId="urn:microsoft.com/office/officeart/2005/8/layout/orgChart1"/>
    <dgm:cxn modelId="{5DC165D1-1D7A-4E7B-B11E-42E834406363}" type="presParOf" srcId="{A025C84C-05DB-4B9B-972A-F49C2ECB7780}" destId="{1FCC12BB-09DA-4EDB-A479-A5326949A708}" srcOrd="7" destOrd="0" presId="urn:microsoft.com/office/officeart/2005/8/layout/orgChart1"/>
    <dgm:cxn modelId="{15A00798-DD64-4EC6-B959-417FC96DE225}" type="presParOf" srcId="{1FCC12BB-09DA-4EDB-A479-A5326949A708}" destId="{43D27CFE-382C-4DA0-A64B-EB97FC2DDCF2}" srcOrd="0" destOrd="0" presId="urn:microsoft.com/office/officeart/2005/8/layout/orgChart1"/>
    <dgm:cxn modelId="{B504D8F7-5413-485F-BC7C-2C63D485D68C}" type="presParOf" srcId="{43D27CFE-382C-4DA0-A64B-EB97FC2DDCF2}" destId="{E619A950-B115-46DA-BA78-759A4C111473}" srcOrd="0" destOrd="0" presId="urn:microsoft.com/office/officeart/2005/8/layout/orgChart1"/>
    <dgm:cxn modelId="{9B8BB71E-4D63-49D6-BC1D-19F693618C7D}" type="presParOf" srcId="{43D27CFE-382C-4DA0-A64B-EB97FC2DDCF2}" destId="{8BF30742-5F8B-4C19-A5B8-C82E7B8365FD}" srcOrd="1" destOrd="0" presId="urn:microsoft.com/office/officeart/2005/8/layout/orgChart1"/>
    <dgm:cxn modelId="{2D9129AF-00D7-4570-946B-70CABDC49D06}" type="presParOf" srcId="{1FCC12BB-09DA-4EDB-A479-A5326949A708}" destId="{A3225DB7-EA44-4198-9CD5-D53A94DC149C}" srcOrd="1" destOrd="0" presId="urn:microsoft.com/office/officeart/2005/8/layout/orgChart1"/>
    <dgm:cxn modelId="{8808F6DD-3293-4F92-9521-9B12DDD8EA24}" type="presParOf" srcId="{1FCC12BB-09DA-4EDB-A479-A5326949A708}" destId="{F2EE0DFD-0C2A-44FF-B44E-E7893713915A}" srcOrd="2" destOrd="0" presId="urn:microsoft.com/office/officeart/2005/8/layout/orgChart1"/>
    <dgm:cxn modelId="{64D39685-13DF-400B-8A13-3725F128AC1E}" type="presParOf" srcId="{A025C84C-05DB-4B9B-972A-F49C2ECB7780}" destId="{DBD69141-5243-488D-8311-40B0900138CD}" srcOrd="8" destOrd="0" presId="urn:microsoft.com/office/officeart/2005/8/layout/orgChart1"/>
    <dgm:cxn modelId="{C4CFE681-1CFE-457C-8577-0AD8398AE19B}" type="presParOf" srcId="{A025C84C-05DB-4B9B-972A-F49C2ECB7780}" destId="{03D20E3B-FDE3-4E55-9548-D97117CA798C}" srcOrd="9" destOrd="0" presId="urn:microsoft.com/office/officeart/2005/8/layout/orgChart1"/>
    <dgm:cxn modelId="{D06FB996-29FC-42B3-A473-165A8104B095}" type="presParOf" srcId="{03D20E3B-FDE3-4E55-9548-D97117CA798C}" destId="{0B7EF4DD-4EC9-4A86-A0D4-BD2C186D2EC5}" srcOrd="0" destOrd="0" presId="urn:microsoft.com/office/officeart/2005/8/layout/orgChart1"/>
    <dgm:cxn modelId="{7F8A60B3-CC70-43FD-B713-20A23B2F068F}" type="presParOf" srcId="{0B7EF4DD-4EC9-4A86-A0D4-BD2C186D2EC5}" destId="{0B7858D0-1FA6-4D3A-BF63-7E373BE05737}" srcOrd="0" destOrd="0" presId="urn:microsoft.com/office/officeart/2005/8/layout/orgChart1"/>
    <dgm:cxn modelId="{99C3D4BC-93F0-4785-AFF9-8E297EDE5926}" type="presParOf" srcId="{0B7EF4DD-4EC9-4A86-A0D4-BD2C186D2EC5}" destId="{0D838BA7-C60D-4FF3-B57D-AE1C5D321FF4}" srcOrd="1" destOrd="0" presId="urn:microsoft.com/office/officeart/2005/8/layout/orgChart1"/>
    <dgm:cxn modelId="{61B401B4-0DFF-47FE-A253-1F99F25D0838}" type="presParOf" srcId="{03D20E3B-FDE3-4E55-9548-D97117CA798C}" destId="{4919EDE0-E375-4DFF-A653-0B906E4FC7A2}" srcOrd="1" destOrd="0" presId="urn:microsoft.com/office/officeart/2005/8/layout/orgChart1"/>
    <dgm:cxn modelId="{30F484B2-DB45-461E-9133-DD71B77241B0}" type="presParOf" srcId="{03D20E3B-FDE3-4E55-9548-D97117CA798C}" destId="{C10FA801-8E13-40D6-A103-DE2EA7A07CAD}" srcOrd="2" destOrd="0" presId="urn:microsoft.com/office/officeart/2005/8/layout/orgChart1"/>
    <dgm:cxn modelId="{C1DD77C1-8283-4653-9DA3-4CE51C3BBBDA}" type="presParOf" srcId="{A025C84C-05DB-4B9B-972A-F49C2ECB7780}" destId="{030B1D37-0D71-45CD-AAF3-EF916CDC4F43}" srcOrd="10" destOrd="0" presId="urn:microsoft.com/office/officeart/2005/8/layout/orgChart1"/>
    <dgm:cxn modelId="{A50E1CC5-602B-45F3-B587-53AE78A87D50}" type="presParOf" srcId="{A025C84C-05DB-4B9B-972A-F49C2ECB7780}" destId="{FD9EC3C6-6C7D-4296-A2D3-B9709F9CBBE8}" srcOrd="11" destOrd="0" presId="urn:microsoft.com/office/officeart/2005/8/layout/orgChart1"/>
    <dgm:cxn modelId="{FFB424EA-7544-4A2A-86AC-BE4962723A62}" type="presParOf" srcId="{FD9EC3C6-6C7D-4296-A2D3-B9709F9CBBE8}" destId="{21B2123A-9DA1-4F0B-B14C-5E1344200646}" srcOrd="0" destOrd="0" presId="urn:microsoft.com/office/officeart/2005/8/layout/orgChart1"/>
    <dgm:cxn modelId="{691C9CEB-DB62-46D7-BC02-AA1DA58CBB26}" type="presParOf" srcId="{21B2123A-9DA1-4F0B-B14C-5E1344200646}" destId="{7F2B776B-5031-412E-A0B3-4CCBED73A9DB}" srcOrd="0" destOrd="0" presId="urn:microsoft.com/office/officeart/2005/8/layout/orgChart1"/>
    <dgm:cxn modelId="{6BDC0BE9-5149-41DC-A698-A0FF2B7A58BF}" type="presParOf" srcId="{21B2123A-9DA1-4F0B-B14C-5E1344200646}" destId="{9A223077-B9C5-44E0-ABA8-81C8D8769CB1}" srcOrd="1" destOrd="0" presId="urn:microsoft.com/office/officeart/2005/8/layout/orgChart1"/>
    <dgm:cxn modelId="{46C6BE04-4ACF-49C9-9FB5-2A0384301DD9}" type="presParOf" srcId="{FD9EC3C6-6C7D-4296-A2D3-B9709F9CBBE8}" destId="{883855D6-3745-4E9F-98C7-2D3B8AB17ABE}" srcOrd="1" destOrd="0" presId="urn:microsoft.com/office/officeart/2005/8/layout/orgChart1"/>
    <dgm:cxn modelId="{7CBCF062-7E09-4AEA-9262-5CB584D4E2BE}" type="presParOf" srcId="{FD9EC3C6-6C7D-4296-A2D3-B9709F9CBBE8}" destId="{850A09F5-87C2-475C-A0A7-89136F4F412F}" srcOrd="2" destOrd="0" presId="urn:microsoft.com/office/officeart/2005/8/layout/orgChart1"/>
    <dgm:cxn modelId="{966A03B9-A12F-4326-8C02-BBD24AEA8112}" type="presParOf" srcId="{A025C84C-05DB-4B9B-972A-F49C2ECB7780}" destId="{27616F14-0775-466C-92DB-C32C02536C3B}" srcOrd="12" destOrd="0" presId="urn:microsoft.com/office/officeart/2005/8/layout/orgChart1"/>
    <dgm:cxn modelId="{960C3E5A-5F86-4B7C-927C-377A323FFCE1}" type="presParOf" srcId="{A025C84C-05DB-4B9B-972A-F49C2ECB7780}" destId="{3E40D349-1400-4019-8693-306BEAB7005E}" srcOrd="13" destOrd="0" presId="urn:microsoft.com/office/officeart/2005/8/layout/orgChart1"/>
    <dgm:cxn modelId="{BEDF1FF9-4131-4876-BF9D-A5CBE8916B5A}" type="presParOf" srcId="{3E40D349-1400-4019-8693-306BEAB7005E}" destId="{91D96927-9A65-4A92-9DBB-23605F5BCC7A}" srcOrd="0" destOrd="0" presId="urn:microsoft.com/office/officeart/2005/8/layout/orgChart1"/>
    <dgm:cxn modelId="{677219C0-9B4D-4A34-A1A0-95E87F388BAA}" type="presParOf" srcId="{91D96927-9A65-4A92-9DBB-23605F5BCC7A}" destId="{7680CFD9-8426-49F9-800C-E4D79441793C}" srcOrd="0" destOrd="0" presId="urn:microsoft.com/office/officeart/2005/8/layout/orgChart1"/>
    <dgm:cxn modelId="{4A46DDF5-F056-4372-BB31-E41D0539F061}" type="presParOf" srcId="{91D96927-9A65-4A92-9DBB-23605F5BCC7A}" destId="{6CC11ADC-879D-4782-AB92-01896C02597C}" srcOrd="1" destOrd="0" presId="urn:microsoft.com/office/officeart/2005/8/layout/orgChart1"/>
    <dgm:cxn modelId="{45277483-A67C-40B7-8B2A-500487436871}" type="presParOf" srcId="{3E40D349-1400-4019-8693-306BEAB7005E}" destId="{3A1E2B6C-33EC-41BE-AA06-98D2F65E6610}" srcOrd="1" destOrd="0" presId="urn:microsoft.com/office/officeart/2005/8/layout/orgChart1"/>
    <dgm:cxn modelId="{3AC6CA8D-BF59-4B16-A704-848D7989F29E}" type="presParOf" srcId="{3E40D349-1400-4019-8693-306BEAB7005E}" destId="{15AD6640-993F-40A9-A376-6778B9D03C85}" srcOrd="2" destOrd="0" presId="urn:microsoft.com/office/officeart/2005/8/layout/orgChart1"/>
    <dgm:cxn modelId="{1D095945-6CE6-4448-A8D0-A57CD8FE6D7C}" type="presParOf" srcId="{A025C84C-05DB-4B9B-972A-F49C2ECB7780}" destId="{1C9DAD06-C6C9-474E-B5BB-33E7171F1AEC}" srcOrd="14" destOrd="0" presId="urn:microsoft.com/office/officeart/2005/8/layout/orgChart1"/>
    <dgm:cxn modelId="{52CCBDB9-D7C4-45BB-A7AF-A30CD4FA8465}" type="presParOf" srcId="{A025C84C-05DB-4B9B-972A-F49C2ECB7780}" destId="{AB5AD2FF-27DF-41E4-84D3-5028B7568CC5}" srcOrd="15" destOrd="0" presId="urn:microsoft.com/office/officeart/2005/8/layout/orgChart1"/>
    <dgm:cxn modelId="{BD272EB4-B3F4-4A81-845A-CDB1E1A48D47}" type="presParOf" srcId="{AB5AD2FF-27DF-41E4-84D3-5028B7568CC5}" destId="{1F026426-4D64-467B-B2CB-A2CE9A8CCC0D}" srcOrd="0" destOrd="0" presId="urn:microsoft.com/office/officeart/2005/8/layout/orgChart1"/>
    <dgm:cxn modelId="{84E35F30-477B-4F66-BDB0-00AE21FA65EF}" type="presParOf" srcId="{1F026426-4D64-467B-B2CB-A2CE9A8CCC0D}" destId="{33883EBA-FC05-4D78-A153-5D0593530E11}" srcOrd="0" destOrd="0" presId="urn:microsoft.com/office/officeart/2005/8/layout/orgChart1"/>
    <dgm:cxn modelId="{0880E868-C072-4A1D-816E-A2D76EF35EF1}" type="presParOf" srcId="{1F026426-4D64-467B-B2CB-A2CE9A8CCC0D}" destId="{1481E487-C35C-45CC-9DC3-08AF24D096AF}" srcOrd="1" destOrd="0" presId="urn:microsoft.com/office/officeart/2005/8/layout/orgChart1"/>
    <dgm:cxn modelId="{D2F129D7-7E99-4F19-8FDD-4DD074C69F09}" type="presParOf" srcId="{AB5AD2FF-27DF-41E4-84D3-5028B7568CC5}" destId="{5A587D20-C156-4E61-A176-72649FDA01C0}" srcOrd="1" destOrd="0" presId="urn:microsoft.com/office/officeart/2005/8/layout/orgChart1"/>
    <dgm:cxn modelId="{77B90556-A30D-4D66-A325-3930EAF1607A}" type="presParOf" srcId="{AB5AD2FF-27DF-41E4-84D3-5028B7568CC5}" destId="{FEA7EAB4-08BF-429F-81B6-FB82098893AC}" srcOrd="2" destOrd="0" presId="urn:microsoft.com/office/officeart/2005/8/layout/orgChart1"/>
    <dgm:cxn modelId="{963970B5-CFFC-41AA-AC7A-2EF2174E70CA}" type="presParOf" srcId="{A025C84C-05DB-4B9B-972A-F49C2ECB7780}" destId="{B7F26477-F8F0-4187-8C01-71A684AA471D}" srcOrd="16" destOrd="0" presId="urn:microsoft.com/office/officeart/2005/8/layout/orgChart1"/>
    <dgm:cxn modelId="{78A2181B-FC69-488D-8896-DCA4C9D58272}" type="presParOf" srcId="{A025C84C-05DB-4B9B-972A-F49C2ECB7780}" destId="{843D36F2-AA01-4C6C-A671-768A8F901B38}" srcOrd="17" destOrd="0" presId="urn:microsoft.com/office/officeart/2005/8/layout/orgChart1"/>
    <dgm:cxn modelId="{00E12482-4802-4A29-AF7D-5768FF631F0C}" type="presParOf" srcId="{843D36F2-AA01-4C6C-A671-768A8F901B38}" destId="{426B64AA-1192-47BB-B1ED-3232B2BE4919}" srcOrd="0" destOrd="0" presId="urn:microsoft.com/office/officeart/2005/8/layout/orgChart1"/>
    <dgm:cxn modelId="{CAFE8C84-D5EC-479D-8250-84E7E2223713}" type="presParOf" srcId="{426B64AA-1192-47BB-B1ED-3232B2BE4919}" destId="{62EA4B12-24EC-4DA1-88D1-098C2DEB4B1D}" srcOrd="0" destOrd="0" presId="urn:microsoft.com/office/officeart/2005/8/layout/orgChart1"/>
    <dgm:cxn modelId="{7E9C8EFF-8F61-47DE-9ACE-289B2B76A054}" type="presParOf" srcId="{426B64AA-1192-47BB-B1ED-3232B2BE4919}" destId="{0DC7482F-B459-49E3-8240-1050C3C27681}" srcOrd="1" destOrd="0" presId="urn:microsoft.com/office/officeart/2005/8/layout/orgChart1"/>
    <dgm:cxn modelId="{C04DF1A9-0BF8-4C81-9E89-A556DAEECB33}" type="presParOf" srcId="{843D36F2-AA01-4C6C-A671-768A8F901B38}" destId="{D52F3E58-4D94-4EDB-8BE7-3F0BE0DFABC6}" srcOrd="1" destOrd="0" presId="urn:microsoft.com/office/officeart/2005/8/layout/orgChart1"/>
    <dgm:cxn modelId="{6A79695B-1A8F-4F13-88DE-D5CF5BC3A845}" type="presParOf" srcId="{843D36F2-AA01-4C6C-A671-768A8F901B38}" destId="{A4CFD99E-D1E9-40C5-B08D-FDE57D09B4D6}" srcOrd="2" destOrd="0" presId="urn:microsoft.com/office/officeart/2005/8/layout/orgChart1"/>
    <dgm:cxn modelId="{412C7E91-EA8A-4720-967A-0D83A603526F}" type="presParOf" srcId="{ECFA824D-FA89-4A66-BDED-55233453C5F1}" destId="{B469D053-E777-4E3E-9C46-C69053A6072E}" srcOrd="2" destOrd="0" presId="urn:microsoft.com/office/officeart/2005/8/layout/orgChart1"/>
    <dgm:cxn modelId="{EB6FF6B5-27C2-4230-9446-7913F9524F8B}" type="presParOf" srcId="{52A4A7AF-E153-48A8-A7C3-318DE31A6300}" destId="{05B3D385-54DA-41D3-8F0C-EAADBEB752DA}" srcOrd="10" destOrd="0" presId="urn:microsoft.com/office/officeart/2005/8/layout/orgChart1"/>
    <dgm:cxn modelId="{564B3643-011A-4CD1-BA59-2A3CC16F0F5A}" type="presParOf" srcId="{52A4A7AF-E153-48A8-A7C3-318DE31A6300}" destId="{9875F09C-B491-4DCA-BBAC-9FBD12D84BDC}" srcOrd="11" destOrd="0" presId="urn:microsoft.com/office/officeart/2005/8/layout/orgChart1"/>
    <dgm:cxn modelId="{524D1300-7E3E-43AA-8618-A16A7DB286AC}" type="presParOf" srcId="{9875F09C-B491-4DCA-BBAC-9FBD12D84BDC}" destId="{577FE474-FAD1-4A6F-A590-723A3B0785BF}" srcOrd="0" destOrd="0" presId="urn:microsoft.com/office/officeart/2005/8/layout/orgChart1"/>
    <dgm:cxn modelId="{73360204-9F22-4D95-9583-4992641322BB}" type="presParOf" srcId="{577FE474-FAD1-4A6F-A590-723A3B0785BF}" destId="{9B3D79A3-694A-4176-A066-7D9FA1F2031A}" srcOrd="0" destOrd="0" presId="urn:microsoft.com/office/officeart/2005/8/layout/orgChart1"/>
    <dgm:cxn modelId="{9660DB26-31E4-441B-A0D1-0E4CE9B9AB57}" type="presParOf" srcId="{577FE474-FAD1-4A6F-A590-723A3B0785BF}" destId="{8DF89ED0-3555-437C-BB39-A1E783F20F2C}" srcOrd="1" destOrd="0" presId="urn:microsoft.com/office/officeart/2005/8/layout/orgChart1"/>
    <dgm:cxn modelId="{4620C3CD-4C6A-4185-B6BA-0A4ED87A9031}" type="presParOf" srcId="{9875F09C-B491-4DCA-BBAC-9FBD12D84BDC}" destId="{7E98990C-0751-454E-9FE2-6975095EA6D0}" srcOrd="1" destOrd="0" presId="urn:microsoft.com/office/officeart/2005/8/layout/orgChart1"/>
    <dgm:cxn modelId="{EB29ADD5-3592-4356-85FB-3F4322A2DC20}" type="presParOf" srcId="{7E98990C-0751-454E-9FE2-6975095EA6D0}" destId="{6BC53676-4D76-4A84-B79A-4D1AB462C41E}" srcOrd="0" destOrd="0" presId="urn:microsoft.com/office/officeart/2005/8/layout/orgChart1"/>
    <dgm:cxn modelId="{ADEB08DF-401F-4A18-92F5-9B0AD860B44E}" type="presParOf" srcId="{7E98990C-0751-454E-9FE2-6975095EA6D0}" destId="{209894BC-FB86-4AAE-9702-9931A3775466}" srcOrd="1" destOrd="0" presId="urn:microsoft.com/office/officeart/2005/8/layout/orgChart1"/>
    <dgm:cxn modelId="{66D03CC5-CF16-41B1-9E7D-7833BDF21F91}" type="presParOf" srcId="{209894BC-FB86-4AAE-9702-9931A3775466}" destId="{9CFE7C07-5F67-4474-9259-F1DB8CB09BE4}" srcOrd="0" destOrd="0" presId="urn:microsoft.com/office/officeart/2005/8/layout/orgChart1"/>
    <dgm:cxn modelId="{AD021E81-E887-45B3-B7D2-846B4C668CCF}" type="presParOf" srcId="{9CFE7C07-5F67-4474-9259-F1DB8CB09BE4}" destId="{F7CCC7DB-BC87-4930-B3A7-708763F5E5FD}" srcOrd="0" destOrd="0" presId="urn:microsoft.com/office/officeart/2005/8/layout/orgChart1"/>
    <dgm:cxn modelId="{FB9967E0-4C3C-40D0-892A-97CDC1A59E21}" type="presParOf" srcId="{9CFE7C07-5F67-4474-9259-F1DB8CB09BE4}" destId="{3769F2D6-0116-4F75-9C84-A0CB17DD5641}" srcOrd="1" destOrd="0" presId="urn:microsoft.com/office/officeart/2005/8/layout/orgChart1"/>
    <dgm:cxn modelId="{507C4C29-0D19-4785-BB63-48B5B4FBF3E7}" type="presParOf" srcId="{209894BC-FB86-4AAE-9702-9931A3775466}" destId="{B1C2FE6A-9C8E-45B5-B38E-EFF1982C9C61}" srcOrd="1" destOrd="0" presId="urn:microsoft.com/office/officeart/2005/8/layout/orgChart1"/>
    <dgm:cxn modelId="{88E9C18E-9423-4E20-B2D3-6FFFB1B0DC96}" type="presParOf" srcId="{209894BC-FB86-4AAE-9702-9931A3775466}" destId="{545E054F-6C8A-4CF5-8D43-B20D745D2D7F}" srcOrd="2" destOrd="0" presId="urn:microsoft.com/office/officeart/2005/8/layout/orgChart1"/>
    <dgm:cxn modelId="{E3D0C840-FBE3-4260-9864-EDACF36094AF}" type="presParOf" srcId="{7E98990C-0751-454E-9FE2-6975095EA6D0}" destId="{38A2BC28-F0B9-4410-84E4-D2C81B87F3D8}" srcOrd="2" destOrd="0" presId="urn:microsoft.com/office/officeart/2005/8/layout/orgChart1"/>
    <dgm:cxn modelId="{F1E672CC-8EB4-4FB5-966C-C8864FC0448E}" type="presParOf" srcId="{7E98990C-0751-454E-9FE2-6975095EA6D0}" destId="{80FD3920-D876-49AC-9E6B-57483363FAC9}" srcOrd="3" destOrd="0" presId="urn:microsoft.com/office/officeart/2005/8/layout/orgChart1"/>
    <dgm:cxn modelId="{68502F52-0B3D-4623-8723-1EF37DB205E6}" type="presParOf" srcId="{80FD3920-D876-49AC-9E6B-57483363FAC9}" destId="{87C1A0E6-07E8-4ED2-A336-C7DB627A5D04}" srcOrd="0" destOrd="0" presId="urn:microsoft.com/office/officeart/2005/8/layout/orgChart1"/>
    <dgm:cxn modelId="{8DC469B3-6EF1-458C-A647-87F67988EBA7}" type="presParOf" srcId="{87C1A0E6-07E8-4ED2-A336-C7DB627A5D04}" destId="{3BDA5E6B-C695-4F72-9AD7-5EBFD74FC952}" srcOrd="0" destOrd="0" presId="urn:microsoft.com/office/officeart/2005/8/layout/orgChart1"/>
    <dgm:cxn modelId="{B13FFD1D-FC0D-404E-9498-566AB0E77861}" type="presParOf" srcId="{87C1A0E6-07E8-4ED2-A336-C7DB627A5D04}" destId="{B13B1F34-BA75-4679-A2AB-D97070727E83}" srcOrd="1" destOrd="0" presId="urn:microsoft.com/office/officeart/2005/8/layout/orgChart1"/>
    <dgm:cxn modelId="{D12A4273-67E9-413E-A436-4CC6F3DF7DE9}" type="presParOf" srcId="{80FD3920-D876-49AC-9E6B-57483363FAC9}" destId="{C2000E27-71F0-4D82-9B26-8680D9FC62B9}" srcOrd="1" destOrd="0" presId="urn:microsoft.com/office/officeart/2005/8/layout/orgChart1"/>
    <dgm:cxn modelId="{3D900329-6035-4A4F-967F-47E55C18DF84}" type="presParOf" srcId="{80FD3920-D876-49AC-9E6B-57483363FAC9}" destId="{6710DB80-E7E6-44E2-BBB1-0318AF8B65E6}" srcOrd="2" destOrd="0" presId="urn:microsoft.com/office/officeart/2005/8/layout/orgChart1"/>
    <dgm:cxn modelId="{F1802113-C5EB-4DAA-A141-D4C0519EA960}" type="presParOf" srcId="{7E98990C-0751-454E-9FE2-6975095EA6D0}" destId="{05CE2208-9CC0-4230-AD91-54EAB95F6B21}" srcOrd="4" destOrd="0" presId="urn:microsoft.com/office/officeart/2005/8/layout/orgChart1"/>
    <dgm:cxn modelId="{4089289D-87F7-432F-B9C3-C1CFE4B9768B}" type="presParOf" srcId="{7E98990C-0751-454E-9FE2-6975095EA6D0}" destId="{AA59A6C8-AC1E-46F7-A211-E3011B7EE3E3}" srcOrd="5" destOrd="0" presId="urn:microsoft.com/office/officeart/2005/8/layout/orgChart1"/>
    <dgm:cxn modelId="{AEC26EE0-65C6-4A71-B296-E1B4B66F3799}" type="presParOf" srcId="{AA59A6C8-AC1E-46F7-A211-E3011B7EE3E3}" destId="{CADC91FB-1C3D-45C3-A32D-1A07622871C8}" srcOrd="0" destOrd="0" presId="urn:microsoft.com/office/officeart/2005/8/layout/orgChart1"/>
    <dgm:cxn modelId="{4D16814A-8E0E-43D3-9F95-73D5A8C4A4B7}" type="presParOf" srcId="{CADC91FB-1C3D-45C3-A32D-1A07622871C8}" destId="{9E083177-11C8-4BF4-BDE3-0F69D5E84179}" srcOrd="0" destOrd="0" presId="urn:microsoft.com/office/officeart/2005/8/layout/orgChart1"/>
    <dgm:cxn modelId="{5C4D94FD-49F9-44CA-BDCC-EB7F557B4161}" type="presParOf" srcId="{CADC91FB-1C3D-45C3-A32D-1A07622871C8}" destId="{C9CEDDB9-59EA-45A0-9C63-AADE4E374B62}" srcOrd="1" destOrd="0" presId="urn:microsoft.com/office/officeart/2005/8/layout/orgChart1"/>
    <dgm:cxn modelId="{5A07A0B5-9974-490D-B2E2-01194E8DEBEF}" type="presParOf" srcId="{AA59A6C8-AC1E-46F7-A211-E3011B7EE3E3}" destId="{6D0FFD5C-B547-47EE-B4C9-506A5E1B9C71}" srcOrd="1" destOrd="0" presId="urn:microsoft.com/office/officeart/2005/8/layout/orgChart1"/>
    <dgm:cxn modelId="{E9D2FFB4-F50F-4333-BE64-5E0D4DAA2B08}" type="presParOf" srcId="{AA59A6C8-AC1E-46F7-A211-E3011B7EE3E3}" destId="{FEFEA8D5-E29E-42EF-A4E1-1947FA2EE067}" srcOrd="2" destOrd="0" presId="urn:microsoft.com/office/officeart/2005/8/layout/orgChart1"/>
    <dgm:cxn modelId="{36335261-0E9F-42F6-8C09-BEFDA80BB128}" type="presParOf" srcId="{7E98990C-0751-454E-9FE2-6975095EA6D0}" destId="{B21E60C6-D392-4F8D-B499-B87A67900ADF}" srcOrd="6" destOrd="0" presId="urn:microsoft.com/office/officeart/2005/8/layout/orgChart1"/>
    <dgm:cxn modelId="{5E2049F3-334E-4C45-9193-43F98ADEEC95}" type="presParOf" srcId="{7E98990C-0751-454E-9FE2-6975095EA6D0}" destId="{67689A2E-85C9-4E7E-8690-7AF63A73AD96}" srcOrd="7" destOrd="0" presId="urn:microsoft.com/office/officeart/2005/8/layout/orgChart1"/>
    <dgm:cxn modelId="{EACCD580-FF39-476B-9520-C99B5D5E5A92}" type="presParOf" srcId="{67689A2E-85C9-4E7E-8690-7AF63A73AD96}" destId="{E7F57C1F-7531-4822-91B9-84F9540652CA}" srcOrd="0" destOrd="0" presId="urn:microsoft.com/office/officeart/2005/8/layout/orgChart1"/>
    <dgm:cxn modelId="{9FFBC2C4-80D0-40A8-8317-5A56CA18B426}" type="presParOf" srcId="{E7F57C1F-7531-4822-91B9-84F9540652CA}" destId="{7E59EB08-8E10-489A-9404-FE25EE6770AF}" srcOrd="0" destOrd="0" presId="urn:microsoft.com/office/officeart/2005/8/layout/orgChart1"/>
    <dgm:cxn modelId="{45C7FBA1-4E2A-4DEB-A293-49D1E2463AA3}" type="presParOf" srcId="{E7F57C1F-7531-4822-91B9-84F9540652CA}" destId="{BA7C3352-9947-408F-B4F4-4BA0B7CF6615}" srcOrd="1" destOrd="0" presId="urn:microsoft.com/office/officeart/2005/8/layout/orgChart1"/>
    <dgm:cxn modelId="{D9BB599E-D61D-4317-BA5A-5DD79D55FF3C}" type="presParOf" srcId="{67689A2E-85C9-4E7E-8690-7AF63A73AD96}" destId="{9C3E2114-048C-451D-A26D-0B8410A8E508}" srcOrd="1" destOrd="0" presId="urn:microsoft.com/office/officeart/2005/8/layout/orgChart1"/>
    <dgm:cxn modelId="{5DE6C9F4-2FE8-4C07-A03D-ACA6799C1770}" type="presParOf" srcId="{67689A2E-85C9-4E7E-8690-7AF63A73AD96}" destId="{B5323FA1-0C1A-4554-BD4D-84C008DAF451}" srcOrd="2" destOrd="0" presId="urn:microsoft.com/office/officeart/2005/8/layout/orgChart1"/>
    <dgm:cxn modelId="{3AB4B8D8-FBF3-4548-92D7-0E1F17E4E5B9}" type="presParOf" srcId="{9875F09C-B491-4DCA-BBAC-9FBD12D84BDC}" destId="{12550FCF-7BE9-4EDB-83AC-21A80275EB2F}" srcOrd="2" destOrd="0" presId="urn:microsoft.com/office/officeart/2005/8/layout/orgChart1"/>
    <dgm:cxn modelId="{5F0FF0C7-475A-4EA2-BDF8-03B126533EDF}" type="presParOf" srcId="{52A4A7AF-E153-48A8-A7C3-318DE31A6300}" destId="{73A9A446-D9DC-4F6A-A225-C917083CD783}" srcOrd="12" destOrd="0" presId="urn:microsoft.com/office/officeart/2005/8/layout/orgChart1"/>
    <dgm:cxn modelId="{8274F07C-A736-4FEE-8875-45F9ECA21E43}" type="presParOf" srcId="{52A4A7AF-E153-48A8-A7C3-318DE31A6300}" destId="{A1122262-3BE5-4583-B16F-AA6325F4A7CB}" srcOrd="13" destOrd="0" presId="urn:microsoft.com/office/officeart/2005/8/layout/orgChart1"/>
    <dgm:cxn modelId="{772282EC-73B7-49D2-8C17-E833A0B47345}" type="presParOf" srcId="{A1122262-3BE5-4583-B16F-AA6325F4A7CB}" destId="{58D27637-8531-4394-BABF-573C3A3502C0}" srcOrd="0" destOrd="0" presId="urn:microsoft.com/office/officeart/2005/8/layout/orgChart1"/>
    <dgm:cxn modelId="{AFF1C157-6CDA-4BFA-925E-416994BDC783}" type="presParOf" srcId="{58D27637-8531-4394-BABF-573C3A3502C0}" destId="{94C41C3A-6F18-4B58-97AE-9A254E28E948}" srcOrd="0" destOrd="0" presId="urn:microsoft.com/office/officeart/2005/8/layout/orgChart1"/>
    <dgm:cxn modelId="{CFA9E192-6AA9-43D2-B9DC-4215B9F9545B}" type="presParOf" srcId="{58D27637-8531-4394-BABF-573C3A3502C0}" destId="{EDC9F877-5E4A-4E15-A458-1091A9E55E0A}" srcOrd="1" destOrd="0" presId="urn:microsoft.com/office/officeart/2005/8/layout/orgChart1"/>
    <dgm:cxn modelId="{E6EEA65E-EA9B-4CA4-9185-655496BD692A}" type="presParOf" srcId="{A1122262-3BE5-4583-B16F-AA6325F4A7CB}" destId="{69A99A37-D2CB-41A5-8AB7-0173C357238A}" srcOrd="1" destOrd="0" presId="urn:microsoft.com/office/officeart/2005/8/layout/orgChart1"/>
    <dgm:cxn modelId="{A6C1FC8E-2D07-4675-B559-396639D076F9}" type="presParOf" srcId="{69A99A37-D2CB-41A5-8AB7-0173C357238A}" destId="{6D7824F7-C18E-4DBC-8EE8-140164BD0E6D}" srcOrd="0" destOrd="0" presId="urn:microsoft.com/office/officeart/2005/8/layout/orgChart1"/>
    <dgm:cxn modelId="{7F11E525-C779-4F0F-B60A-A308E6C90E4F}" type="presParOf" srcId="{69A99A37-D2CB-41A5-8AB7-0173C357238A}" destId="{E52CB4F3-A9CD-4AC2-9747-C2FDFB0416F1}" srcOrd="1" destOrd="0" presId="urn:microsoft.com/office/officeart/2005/8/layout/orgChart1"/>
    <dgm:cxn modelId="{B98DE45B-0AB1-4003-B359-5E3EE7DD0E1C}" type="presParOf" srcId="{E52CB4F3-A9CD-4AC2-9747-C2FDFB0416F1}" destId="{F5C1DBA2-57CF-4BED-8327-3AEA548CAF94}" srcOrd="0" destOrd="0" presId="urn:microsoft.com/office/officeart/2005/8/layout/orgChart1"/>
    <dgm:cxn modelId="{03553E32-9BA4-4CE3-98F7-830E9642B3BC}" type="presParOf" srcId="{F5C1DBA2-57CF-4BED-8327-3AEA548CAF94}" destId="{078D89D7-7A18-4038-A1D2-C3D92E8D9509}" srcOrd="0" destOrd="0" presId="urn:microsoft.com/office/officeart/2005/8/layout/orgChart1"/>
    <dgm:cxn modelId="{B8E3F3FB-74D6-4BA9-818B-A90B056C5DEB}" type="presParOf" srcId="{F5C1DBA2-57CF-4BED-8327-3AEA548CAF94}" destId="{DA85F152-C8F0-4ADC-B7C5-3DE4032E92B5}" srcOrd="1" destOrd="0" presId="urn:microsoft.com/office/officeart/2005/8/layout/orgChart1"/>
    <dgm:cxn modelId="{41ADEE42-24A3-4FB1-9F98-2A291A332F48}" type="presParOf" srcId="{E52CB4F3-A9CD-4AC2-9747-C2FDFB0416F1}" destId="{F9AFE686-B5E3-4449-9713-0EC5B1E39849}" srcOrd="1" destOrd="0" presId="urn:microsoft.com/office/officeart/2005/8/layout/orgChart1"/>
    <dgm:cxn modelId="{16C0921B-E0B4-4ECA-859A-EA173C74377B}" type="presParOf" srcId="{E52CB4F3-A9CD-4AC2-9747-C2FDFB0416F1}" destId="{7B12050F-16D8-494A-BACA-2B07879D1091}" srcOrd="2" destOrd="0" presId="urn:microsoft.com/office/officeart/2005/8/layout/orgChart1"/>
    <dgm:cxn modelId="{0DF790D9-D386-4FFA-A973-6054F9E3DB50}" type="presParOf" srcId="{69A99A37-D2CB-41A5-8AB7-0173C357238A}" destId="{CD4154DA-2A64-4A3B-BE40-D3C7A9FD5C1C}" srcOrd="2" destOrd="0" presId="urn:microsoft.com/office/officeart/2005/8/layout/orgChart1"/>
    <dgm:cxn modelId="{8AC0794B-FA26-4540-8E4C-7CB17BDE06D5}" type="presParOf" srcId="{69A99A37-D2CB-41A5-8AB7-0173C357238A}" destId="{127CC354-3AC2-4FF7-83B6-467E2A89F94D}" srcOrd="3" destOrd="0" presId="urn:microsoft.com/office/officeart/2005/8/layout/orgChart1"/>
    <dgm:cxn modelId="{16927555-3ACD-48CC-97ED-5CEC266AA6E8}" type="presParOf" srcId="{127CC354-3AC2-4FF7-83B6-467E2A89F94D}" destId="{13BC09C5-40DA-4407-8A12-CE6DAA1FE0CD}" srcOrd="0" destOrd="0" presId="urn:microsoft.com/office/officeart/2005/8/layout/orgChart1"/>
    <dgm:cxn modelId="{11068974-6537-4D9C-B1AB-E08E460223E3}" type="presParOf" srcId="{13BC09C5-40DA-4407-8A12-CE6DAA1FE0CD}" destId="{8B4229CF-CBB6-414E-BC9D-4BF9A9AB6886}" srcOrd="0" destOrd="0" presId="urn:microsoft.com/office/officeart/2005/8/layout/orgChart1"/>
    <dgm:cxn modelId="{C9BE501E-F837-4BC7-A288-E6D90C510F1A}" type="presParOf" srcId="{13BC09C5-40DA-4407-8A12-CE6DAA1FE0CD}" destId="{5114A5F7-7FF8-4F5B-804B-7D02E15DA788}" srcOrd="1" destOrd="0" presId="urn:microsoft.com/office/officeart/2005/8/layout/orgChart1"/>
    <dgm:cxn modelId="{AE2CC8EA-DABD-40CB-942A-2832F8789536}" type="presParOf" srcId="{127CC354-3AC2-4FF7-83B6-467E2A89F94D}" destId="{82DD4AE6-D554-4294-96CE-3248CC68E577}" srcOrd="1" destOrd="0" presId="urn:microsoft.com/office/officeart/2005/8/layout/orgChart1"/>
    <dgm:cxn modelId="{E14CD711-6E88-4495-9A31-B29BFEB9037D}" type="presParOf" srcId="{127CC354-3AC2-4FF7-83B6-467E2A89F94D}" destId="{864A99DB-CF9F-450D-BD23-FEFFD0CB5CF4}" srcOrd="2" destOrd="0" presId="urn:microsoft.com/office/officeart/2005/8/layout/orgChart1"/>
    <dgm:cxn modelId="{FE9D928E-14B5-4421-A599-083FBE38875F}" type="presParOf" srcId="{69A99A37-D2CB-41A5-8AB7-0173C357238A}" destId="{CB5911EB-E1F6-4870-8736-813DC9FCD347}" srcOrd="4" destOrd="0" presId="urn:microsoft.com/office/officeart/2005/8/layout/orgChart1"/>
    <dgm:cxn modelId="{5AF1625F-02A6-430F-A6DD-73A18688C600}" type="presParOf" srcId="{69A99A37-D2CB-41A5-8AB7-0173C357238A}" destId="{D97EBFB3-55FB-4C4C-A517-6E533088A8C7}" srcOrd="5" destOrd="0" presId="urn:microsoft.com/office/officeart/2005/8/layout/orgChart1"/>
    <dgm:cxn modelId="{9D0C96F0-4373-4AE0-B9B6-AF74C41930A4}" type="presParOf" srcId="{D97EBFB3-55FB-4C4C-A517-6E533088A8C7}" destId="{83A27D76-651D-466B-A0CF-8D4A088E348A}" srcOrd="0" destOrd="0" presId="urn:microsoft.com/office/officeart/2005/8/layout/orgChart1"/>
    <dgm:cxn modelId="{A88D92EF-A619-48C2-AC86-18506B267A43}" type="presParOf" srcId="{83A27D76-651D-466B-A0CF-8D4A088E348A}" destId="{0ACD7741-2B32-4145-BE3B-E74AF5E4BCCA}" srcOrd="0" destOrd="0" presId="urn:microsoft.com/office/officeart/2005/8/layout/orgChart1"/>
    <dgm:cxn modelId="{B66ED1DD-6E3C-4CBC-9CF4-33157D712511}" type="presParOf" srcId="{83A27D76-651D-466B-A0CF-8D4A088E348A}" destId="{E8EFE522-101A-4699-8BAC-5CEF51516125}" srcOrd="1" destOrd="0" presId="urn:microsoft.com/office/officeart/2005/8/layout/orgChart1"/>
    <dgm:cxn modelId="{945428F4-E272-45B1-81F4-DA291A1A47C8}" type="presParOf" srcId="{D97EBFB3-55FB-4C4C-A517-6E533088A8C7}" destId="{6D78A64A-621C-4017-A7AE-EA5CDDAF6384}" srcOrd="1" destOrd="0" presId="urn:microsoft.com/office/officeart/2005/8/layout/orgChart1"/>
    <dgm:cxn modelId="{2DD51524-138C-4706-A4AD-6FDE0666F09A}" type="presParOf" srcId="{D97EBFB3-55FB-4C4C-A517-6E533088A8C7}" destId="{ECA83DB7-BFC8-40C9-A864-7BCA937B2C5E}" srcOrd="2" destOrd="0" presId="urn:microsoft.com/office/officeart/2005/8/layout/orgChart1"/>
    <dgm:cxn modelId="{8ABF4D9A-F78D-4803-BE1A-3B802202E19B}" type="presParOf" srcId="{69A99A37-D2CB-41A5-8AB7-0173C357238A}" destId="{0303590F-18E5-4694-9F21-F3E3ACCEE0A5}" srcOrd="6" destOrd="0" presId="urn:microsoft.com/office/officeart/2005/8/layout/orgChart1"/>
    <dgm:cxn modelId="{D49135CB-E962-4AC3-A211-C1AC288071CA}" type="presParOf" srcId="{69A99A37-D2CB-41A5-8AB7-0173C357238A}" destId="{5072B2BF-B8DA-4A27-B59C-42D311CACD08}" srcOrd="7" destOrd="0" presId="urn:microsoft.com/office/officeart/2005/8/layout/orgChart1"/>
    <dgm:cxn modelId="{10728D27-C8A7-4A3A-85FD-39F323F48020}" type="presParOf" srcId="{5072B2BF-B8DA-4A27-B59C-42D311CACD08}" destId="{10B89C2D-B3EE-4954-9235-26F36404623A}" srcOrd="0" destOrd="0" presId="urn:microsoft.com/office/officeart/2005/8/layout/orgChart1"/>
    <dgm:cxn modelId="{34498E36-C529-4320-B38B-8DE44FADB1F6}" type="presParOf" srcId="{10B89C2D-B3EE-4954-9235-26F36404623A}" destId="{D31C5D21-20E2-4FDB-ABE4-57EFB96D4874}" srcOrd="0" destOrd="0" presId="urn:microsoft.com/office/officeart/2005/8/layout/orgChart1"/>
    <dgm:cxn modelId="{1B81977E-465D-4AF8-88CF-EDE6F30AF06E}" type="presParOf" srcId="{10B89C2D-B3EE-4954-9235-26F36404623A}" destId="{9F2A69F3-B5BE-4610-AC92-381E506ADA29}" srcOrd="1" destOrd="0" presId="urn:microsoft.com/office/officeart/2005/8/layout/orgChart1"/>
    <dgm:cxn modelId="{FBBD8ABE-5498-4E87-B54F-39BA284F7B96}" type="presParOf" srcId="{5072B2BF-B8DA-4A27-B59C-42D311CACD08}" destId="{1F79F824-A8A3-40F0-BC31-8536AC0DB68F}" srcOrd="1" destOrd="0" presId="urn:microsoft.com/office/officeart/2005/8/layout/orgChart1"/>
    <dgm:cxn modelId="{648BDC45-583A-45DC-B5DE-6370A3A61D85}" type="presParOf" srcId="{5072B2BF-B8DA-4A27-B59C-42D311CACD08}" destId="{83EF8438-9BEC-48CE-8569-A3EAF4975866}" srcOrd="2" destOrd="0" presId="urn:microsoft.com/office/officeart/2005/8/layout/orgChart1"/>
    <dgm:cxn modelId="{58076A38-17AA-4D56-8E70-CAFED0C91D22}" type="presParOf" srcId="{A1122262-3BE5-4583-B16F-AA6325F4A7CB}" destId="{FEA0BD58-9FA3-4AF4-96C2-C8E066494A40}" srcOrd="2" destOrd="0" presId="urn:microsoft.com/office/officeart/2005/8/layout/orgChart1"/>
    <dgm:cxn modelId="{50B7418C-CBB6-4D22-8608-4E26A8768011}" type="presParOf" srcId="{52A4A7AF-E153-48A8-A7C3-318DE31A6300}" destId="{62152296-252A-48AC-8575-CAE34AD15820}" srcOrd="14" destOrd="0" presId="urn:microsoft.com/office/officeart/2005/8/layout/orgChart1"/>
    <dgm:cxn modelId="{A767156D-99EC-4DEF-8293-18DAA1FF01AC}" type="presParOf" srcId="{52A4A7AF-E153-48A8-A7C3-318DE31A6300}" destId="{4C397173-97A6-4D2A-9DDA-10E3833DE4FE}" srcOrd="15" destOrd="0" presId="urn:microsoft.com/office/officeart/2005/8/layout/orgChart1"/>
    <dgm:cxn modelId="{40606BF1-D3F5-4551-9741-24C950C12213}" type="presParOf" srcId="{4C397173-97A6-4D2A-9DDA-10E3833DE4FE}" destId="{D367CED3-9E29-48D4-A4AF-F4E11F8B1BC8}" srcOrd="0" destOrd="0" presId="urn:microsoft.com/office/officeart/2005/8/layout/orgChart1"/>
    <dgm:cxn modelId="{B609D117-C254-4494-AFB1-795CAB8DBBAF}" type="presParOf" srcId="{D367CED3-9E29-48D4-A4AF-F4E11F8B1BC8}" destId="{96C79391-E482-441A-9A09-F7DC0CDF9DCD}" srcOrd="0" destOrd="0" presId="urn:microsoft.com/office/officeart/2005/8/layout/orgChart1"/>
    <dgm:cxn modelId="{C1660FA3-B87B-4174-B412-D2599240D70E}" type="presParOf" srcId="{D367CED3-9E29-48D4-A4AF-F4E11F8B1BC8}" destId="{424F4668-4D97-460B-B9AA-0525367548CD}" srcOrd="1" destOrd="0" presId="urn:microsoft.com/office/officeart/2005/8/layout/orgChart1"/>
    <dgm:cxn modelId="{7F49D6B2-E944-40F6-ACE3-48B06A4EE85A}" type="presParOf" srcId="{4C397173-97A6-4D2A-9DDA-10E3833DE4FE}" destId="{DF4AD0CF-6B01-4479-B1E0-2CB462B39595}" srcOrd="1" destOrd="0" presId="urn:microsoft.com/office/officeart/2005/8/layout/orgChart1"/>
    <dgm:cxn modelId="{FE2901C4-6FC1-4AA7-B514-4455D31C938B}" type="presParOf" srcId="{DF4AD0CF-6B01-4479-B1E0-2CB462B39595}" destId="{6B3866CE-09D9-46ED-AF59-63ABAA4EA3B1}" srcOrd="0" destOrd="0" presId="urn:microsoft.com/office/officeart/2005/8/layout/orgChart1"/>
    <dgm:cxn modelId="{D7C25A1F-2BFA-4990-8172-173CCE19D3CD}" type="presParOf" srcId="{DF4AD0CF-6B01-4479-B1E0-2CB462B39595}" destId="{173BDAE9-3463-45E9-8C5F-7225EDDD1A4B}" srcOrd="1" destOrd="0" presId="urn:microsoft.com/office/officeart/2005/8/layout/orgChart1"/>
    <dgm:cxn modelId="{A1EDDC3F-94D6-4C46-8254-A373929353CC}" type="presParOf" srcId="{173BDAE9-3463-45E9-8C5F-7225EDDD1A4B}" destId="{48B2377C-3ECC-40F4-8720-941799859F41}" srcOrd="0" destOrd="0" presId="urn:microsoft.com/office/officeart/2005/8/layout/orgChart1"/>
    <dgm:cxn modelId="{C2E7D337-5C29-471C-A14F-415290E267B7}" type="presParOf" srcId="{48B2377C-3ECC-40F4-8720-941799859F41}" destId="{F7777BB6-1C17-4372-BD3E-F1F64636B5CB}" srcOrd="0" destOrd="0" presId="urn:microsoft.com/office/officeart/2005/8/layout/orgChart1"/>
    <dgm:cxn modelId="{9DFD2769-6997-4C7A-BF8E-452934316287}" type="presParOf" srcId="{48B2377C-3ECC-40F4-8720-941799859F41}" destId="{B83A4180-F7A5-4ABD-86C1-08B9B2F4844D}" srcOrd="1" destOrd="0" presId="urn:microsoft.com/office/officeart/2005/8/layout/orgChart1"/>
    <dgm:cxn modelId="{7C015669-7443-4987-BE30-9560F9041633}" type="presParOf" srcId="{173BDAE9-3463-45E9-8C5F-7225EDDD1A4B}" destId="{49EEDA67-1CEF-4248-BCC8-8513880E062F}" srcOrd="1" destOrd="0" presId="urn:microsoft.com/office/officeart/2005/8/layout/orgChart1"/>
    <dgm:cxn modelId="{4B25E5B9-D09E-4CAF-8D87-6FCA63BC2380}" type="presParOf" srcId="{173BDAE9-3463-45E9-8C5F-7225EDDD1A4B}" destId="{6F15BAC7-036F-48B5-9916-565BFA89F673}" srcOrd="2" destOrd="0" presId="urn:microsoft.com/office/officeart/2005/8/layout/orgChart1"/>
    <dgm:cxn modelId="{2863EB34-CF0C-45AE-84AF-00D18C075B88}" type="presParOf" srcId="{DF4AD0CF-6B01-4479-B1E0-2CB462B39595}" destId="{39A6A72F-1264-4915-8897-45A10690C66C}" srcOrd="2" destOrd="0" presId="urn:microsoft.com/office/officeart/2005/8/layout/orgChart1"/>
    <dgm:cxn modelId="{FABA58EA-7BFB-4CF8-A6C5-CBD054EEB069}" type="presParOf" srcId="{DF4AD0CF-6B01-4479-B1E0-2CB462B39595}" destId="{493FF62E-37AA-43F9-B574-E2471820940D}" srcOrd="3" destOrd="0" presId="urn:microsoft.com/office/officeart/2005/8/layout/orgChart1"/>
    <dgm:cxn modelId="{A1C5C0B0-045F-47CF-BAF2-8EDAB3EC84DC}" type="presParOf" srcId="{493FF62E-37AA-43F9-B574-E2471820940D}" destId="{A21A038A-620F-43B3-8C45-FC7178E9BEDC}" srcOrd="0" destOrd="0" presId="urn:microsoft.com/office/officeart/2005/8/layout/orgChart1"/>
    <dgm:cxn modelId="{597CD902-520C-47B5-B545-EB3A6268D85A}" type="presParOf" srcId="{A21A038A-620F-43B3-8C45-FC7178E9BEDC}" destId="{F0604B1C-A168-4A9D-A52B-6D3773D3C180}" srcOrd="0" destOrd="0" presId="urn:microsoft.com/office/officeart/2005/8/layout/orgChart1"/>
    <dgm:cxn modelId="{EE42F5B4-9066-4EA5-AD51-247AA8FC70B8}" type="presParOf" srcId="{A21A038A-620F-43B3-8C45-FC7178E9BEDC}" destId="{06098984-5992-48F7-AFDC-8C218A9344B4}" srcOrd="1" destOrd="0" presId="urn:microsoft.com/office/officeart/2005/8/layout/orgChart1"/>
    <dgm:cxn modelId="{1A8B091E-3742-4C93-99A8-B729146D3076}" type="presParOf" srcId="{493FF62E-37AA-43F9-B574-E2471820940D}" destId="{C6F9D4DA-0D85-4DBD-BDA5-1E6CE64FFD25}" srcOrd="1" destOrd="0" presId="urn:microsoft.com/office/officeart/2005/8/layout/orgChart1"/>
    <dgm:cxn modelId="{9A1D0DB4-7707-4254-A2A8-6A9964CE1B14}" type="presParOf" srcId="{493FF62E-37AA-43F9-B574-E2471820940D}" destId="{1B933ACE-4AAC-4B19-8D38-0274B5CEA9E1}" srcOrd="2" destOrd="0" presId="urn:microsoft.com/office/officeart/2005/8/layout/orgChart1"/>
    <dgm:cxn modelId="{12923BF3-418D-42B8-8667-02430020A309}" type="presParOf" srcId="{4C397173-97A6-4D2A-9DDA-10E3833DE4FE}" destId="{77AF6471-B20E-48BF-A7E8-83B8A64BF03E}" srcOrd="2" destOrd="0" presId="urn:microsoft.com/office/officeart/2005/8/layout/orgChart1"/>
    <dgm:cxn modelId="{84AD755C-DE44-4669-8840-91FDC86BE7DC}" type="presParOf" srcId="{52A4A7AF-E153-48A8-A7C3-318DE31A6300}" destId="{6C63EE98-F043-47E8-9F9C-13D725B1EFC4}" srcOrd="16" destOrd="0" presId="urn:microsoft.com/office/officeart/2005/8/layout/orgChart1"/>
    <dgm:cxn modelId="{4401108E-1F92-42CE-A6FD-20266666E35D}" type="presParOf" srcId="{52A4A7AF-E153-48A8-A7C3-318DE31A6300}" destId="{F8F47E39-A250-408B-8330-6F7DA2563493}" srcOrd="17" destOrd="0" presId="urn:microsoft.com/office/officeart/2005/8/layout/orgChart1"/>
    <dgm:cxn modelId="{4F2347BD-FC76-4E57-BC9D-CDF3F0CDE775}" type="presParOf" srcId="{F8F47E39-A250-408B-8330-6F7DA2563493}" destId="{BAA3C215-9330-4E91-B986-A935CD3A1BFD}" srcOrd="0" destOrd="0" presId="urn:microsoft.com/office/officeart/2005/8/layout/orgChart1"/>
    <dgm:cxn modelId="{CD91F6CF-6557-4F3B-9070-E3E5255AB27D}" type="presParOf" srcId="{BAA3C215-9330-4E91-B986-A935CD3A1BFD}" destId="{63C704CF-28BF-4CBF-BD5B-3A700B1D48E6}" srcOrd="0" destOrd="0" presId="urn:microsoft.com/office/officeart/2005/8/layout/orgChart1"/>
    <dgm:cxn modelId="{36167A88-81F8-499F-B6FB-5DF8504877B7}" type="presParOf" srcId="{BAA3C215-9330-4E91-B986-A935CD3A1BFD}" destId="{1E0DA0E5-DBE7-4929-A521-441AE97FDAB5}" srcOrd="1" destOrd="0" presId="urn:microsoft.com/office/officeart/2005/8/layout/orgChart1"/>
    <dgm:cxn modelId="{D6B836DF-D6EE-493D-A083-06256BE1022D}" type="presParOf" srcId="{F8F47E39-A250-408B-8330-6F7DA2563493}" destId="{DC6AF8D0-1057-41E0-A06B-3340F97952C8}" srcOrd="1" destOrd="0" presId="urn:microsoft.com/office/officeart/2005/8/layout/orgChart1"/>
    <dgm:cxn modelId="{D0C63430-B47B-4EA6-BD3A-E1346C082FA4}" type="presParOf" srcId="{DC6AF8D0-1057-41E0-A06B-3340F97952C8}" destId="{AB22C4A2-C432-4ACB-80A7-B6070C3C7EF5}" srcOrd="0" destOrd="0" presId="urn:microsoft.com/office/officeart/2005/8/layout/orgChart1"/>
    <dgm:cxn modelId="{2BF51AD1-3D50-44E7-8F68-60A46B523E49}" type="presParOf" srcId="{DC6AF8D0-1057-41E0-A06B-3340F97952C8}" destId="{7DA023BA-16BB-4265-9CDE-19176B678F46}" srcOrd="1" destOrd="0" presId="urn:microsoft.com/office/officeart/2005/8/layout/orgChart1"/>
    <dgm:cxn modelId="{BDCFD916-6734-49B9-A2CA-303DA06215CE}" type="presParOf" srcId="{7DA023BA-16BB-4265-9CDE-19176B678F46}" destId="{A675EFC2-F7EB-4008-85AA-8AB617898FFD}" srcOrd="0" destOrd="0" presId="urn:microsoft.com/office/officeart/2005/8/layout/orgChart1"/>
    <dgm:cxn modelId="{F1E5B785-211C-48CF-9206-4E8FB168A47F}" type="presParOf" srcId="{A675EFC2-F7EB-4008-85AA-8AB617898FFD}" destId="{F7D1AAA8-7060-46F0-93CF-607C3640A5FF}" srcOrd="0" destOrd="0" presId="urn:microsoft.com/office/officeart/2005/8/layout/orgChart1"/>
    <dgm:cxn modelId="{E023803E-7B5B-4C75-86D6-0E79FB859A95}" type="presParOf" srcId="{A675EFC2-F7EB-4008-85AA-8AB617898FFD}" destId="{FB001AB1-9153-4854-B2C7-6D1AB94DB30E}" srcOrd="1" destOrd="0" presId="urn:microsoft.com/office/officeart/2005/8/layout/orgChart1"/>
    <dgm:cxn modelId="{66D8C7C2-49B7-4FFD-A392-2261F9B7D63B}" type="presParOf" srcId="{7DA023BA-16BB-4265-9CDE-19176B678F46}" destId="{E2628C21-BA41-418A-8B5D-7F02DA5752BE}" srcOrd="1" destOrd="0" presId="urn:microsoft.com/office/officeart/2005/8/layout/orgChart1"/>
    <dgm:cxn modelId="{E3498B35-DEAF-4A87-A6FE-BA6A02745628}" type="presParOf" srcId="{7DA023BA-16BB-4265-9CDE-19176B678F46}" destId="{C09C867A-0612-48BF-9B22-40CAAC041A4C}" srcOrd="2" destOrd="0" presId="urn:microsoft.com/office/officeart/2005/8/layout/orgChart1"/>
    <dgm:cxn modelId="{479AFFD6-226B-4CF5-9BFA-C21D370AF768}" type="presParOf" srcId="{DC6AF8D0-1057-41E0-A06B-3340F97952C8}" destId="{1D66456C-C9D7-4B52-B8A7-EB464CE07130}" srcOrd="2" destOrd="0" presId="urn:microsoft.com/office/officeart/2005/8/layout/orgChart1"/>
    <dgm:cxn modelId="{132E8140-9561-4DB4-ACB1-F91D0661F272}" type="presParOf" srcId="{DC6AF8D0-1057-41E0-A06B-3340F97952C8}" destId="{A39C5A6F-622A-45A4-BF25-E3082AF6B532}" srcOrd="3" destOrd="0" presId="urn:microsoft.com/office/officeart/2005/8/layout/orgChart1"/>
    <dgm:cxn modelId="{29FB7632-1B87-47E5-8C25-9E90BC175808}" type="presParOf" srcId="{A39C5A6F-622A-45A4-BF25-E3082AF6B532}" destId="{F150D993-68EB-4361-B411-2741894ED74B}" srcOrd="0" destOrd="0" presId="urn:microsoft.com/office/officeart/2005/8/layout/orgChart1"/>
    <dgm:cxn modelId="{C4E4E6DB-55EA-4DCD-9FFE-48DD155F3136}" type="presParOf" srcId="{F150D993-68EB-4361-B411-2741894ED74B}" destId="{0BF7B1BC-7DFA-476D-BC41-C1CA0023B42B}" srcOrd="0" destOrd="0" presId="urn:microsoft.com/office/officeart/2005/8/layout/orgChart1"/>
    <dgm:cxn modelId="{3189A8FD-8BFF-431A-9011-CB2BB1CA59D1}" type="presParOf" srcId="{F150D993-68EB-4361-B411-2741894ED74B}" destId="{C2B60119-D8E3-47E8-8470-09C2EE8E0310}" srcOrd="1" destOrd="0" presId="urn:microsoft.com/office/officeart/2005/8/layout/orgChart1"/>
    <dgm:cxn modelId="{5E864F38-C775-4C2B-985A-FD905EA2F7B0}" type="presParOf" srcId="{A39C5A6F-622A-45A4-BF25-E3082AF6B532}" destId="{1A1C7E96-CA71-4647-B1DC-5D1CBE87E247}" srcOrd="1" destOrd="0" presId="urn:microsoft.com/office/officeart/2005/8/layout/orgChart1"/>
    <dgm:cxn modelId="{755D9281-23F0-419F-957E-94A2A55C6001}" type="presParOf" srcId="{A39C5A6F-622A-45A4-BF25-E3082AF6B532}" destId="{EC44C6DD-9F1F-457A-A94C-A8CD8E76D625}" srcOrd="2" destOrd="0" presId="urn:microsoft.com/office/officeart/2005/8/layout/orgChart1"/>
    <dgm:cxn modelId="{5BB47324-E7E6-415D-9805-BC5452FD360B}" type="presParOf" srcId="{DC6AF8D0-1057-41E0-A06B-3340F97952C8}" destId="{7710AAAF-6D13-4064-97B1-9E2C0AE31B1D}" srcOrd="4" destOrd="0" presId="urn:microsoft.com/office/officeart/2005/8/layout/orgChart1"/>
    <dgm:cxn modelId="{C8F8AE50-FCF8-404E-871A-EE64AFC07ACB}" type="presParOf" srcId="{DC6AF8D0-1057-41E0-A06B-3340F97952C8}" destId="{8A18A819-2BFC-4CC9-8C81-E711656894AD}" srcOrd="5" destOrd="0" presId="urn:microsoft.com/office/officeart/2005/8/layout/orgChart1"/>
    <dgm:cxn modelId="{CF87C2E3-F97A-4FD8-8B26-D8E893118523}" type="presParOf" srcId="{8A18A819-2BFC-4CC9-8C81-E711656894AD}" destId="{D34D528C-92A2-4C1A-8877-BC32282A2F51}" srcOrd="0" destOrd="0" presId="urn:microsoft.com/office/officeart/2005/8/layout/orgChart1"/>
    <dgm:cxn modelId="{158526D1-B41F-4D57-8FE2-C6D8CCD760D6}" type="presParOf" srcId="{D34D528C-92A2-4C1A-8877-BC32282A2F51}" destId="{54EE038C-032F-41C3-A61C-40178DAB749F}" srcOrd="0" destOrd="0" presId="urn:microsoft.com/office/officeart/2005/8/layout/orgChart1"/>
    <dgm:cxn modelId="{7C529756-0822-42C8-BF83-8354C9ABF261}" type="presParOf" srcId="{D34D528C-92A2-4C1A-8877-BC32282A2F51}" destId="{B3369679-4C64-42B3-8817-A8A7249642CC}" srcOrd="1" destOrd="0" presId="urn:microsoft.com/office/officeart/2005/8/layout/orgChart1"/>
    <dgm:cxn modelId="{44A01197-7AC4-4CD2-A9CD-A93D7173E93C}" type="presParOf" srcId="{8A18A819-2BFC-4CC9-8C81-E711656894AD}" destId="{2AADC22A-D544-4F74-9447-3AD87CF4CF99}" srcOrd="1" destOrd="0" presId="urn:microsoft.com/office/officeart/2005/8/layout/orgChart1"/>
    <dgm:cxn modelId="{2D45079D-403D-417D-A90C-9FC56DAFB8B0}" type="presParOf" srcId="{8A18A819-2BFC-4CC9-8C81-E711656894AD}" destId="{4E19D7B1-134C-4F9A-953C-E87A6375FD0A}" srcOrd="2" destOrd="0" presId="urn:microsoft.com/office/officeart/2005/8/layout/orgChart1"/>
    <dgm:cxn modelId="{A1E78E0F-A9B8-4AB1-8E07-C87D6806312A}" type="presParOf" srcId="{F8F47E39-A250-408B-8330-6F7DA2563493}" destId="{962AF7DD-896B-4DAF-A4CB-073800F22320}" srcOrd="2" destOrd="0" presId="urn:microsoft.com/office/officeart/2005/8/layout/orgChart1"/>
    <dgm:cxn modelId="{6204618B-4ABA-4DB5-BA4B-61C3753B1026}" type="presParOf" srcId="{5C352733-C868-49E4-953A-C769B4C5AC64}" destId="{AE04EA33-7CA4-4CE2-A136-188A1911DD20}"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D94401-FF42-4219-9DC7-C531409786B1}" type="doc">
      <dgm:prSet loTypeId="urn:microsoft.com/office/officeart/2005/8/layout/chart3" loCatId="cycle" qsTypeId="urn:microsoft.com/office/officeart/2005/8/quickstyle/simple2" qsCatId="simple" csTypeId="urn:microsoft.com/office/officeart/2005/8/colors/accent0_3" csCatId="mainScheme" phldr="1"/>
      <dgm:spPr/>
    </dgm:pt>
    <dgm:pt modelId="{CAADAF52-33C4-4F66-BE05-8A24A28C6E7A}">
      <dgm:prSet phldrT="[Text]" custT="1"/>
      <dgm:spPr>
        <a:ln w="38100">
          <a:solidFill>
            <a:schemeClr val="bg1"/>
          </a:solidFill>
        </a:ln>
      </dgm:spPr>
      <dgm:t>
        <a:bodyPr/>
        <a:lstStyle/>
        <a:p>
          <a:pPr algn="ctr"/>
          <a:r>
            <a:rPr lang="en-US" sz="600" dirty="0" smtClean="0"/>
            <a:t>Party</a:t>
          </a:r>
          <a:endParaRPr lang="en-US" sz="800" dirty="0"/>
        </a:p>
      </dgm:t>
    </dgm:pt>
    <dgm:pt modelId="{ECBD2CFF-59F3-47AA-9402-15682A9AC5D9}" type="parTrans" cxnId="{2DE854CC-FA87-43E6-87CC-1C27D036FA6F}">
      <dgm:prSet/>
      <dgm:spPr/>
      <dgm:t>
        <a:bodyPr/>
        <a:lstStyle/>
        <a:p>
          <a:endParaRPr lang="en-US"/>
        </a:p>
      </dgm:t>
    </dgm:pt>
    <dgm:pt modelId="{EBA4A6A6-8906-4411-B80E-4F72B723C4AE}" type="sibTrans" cxnId="{2DE854CC-FA87-43E6-87CC-1C27D036FA6F}">
      <dgm:prSet/>
      <dgm:spPr/>
      <dgm:t>
        <a:bodyPr/>
        <a:lstStyle/>
        <a:p>
          <a:endParaRPr lang="en-US"/>
        </a:p>
      </dgm:t>
    </dgm:pt>
    <dgm:pt modelId="{74419250-CDD7-432B-89A7-DE1A7EFD03E4}">
      <dgm:prSet phldrT="[Text]" custT="1"/>
      <dgm:spPr>
        <a:ln w="38100">
          <a:solidFill>
            <a:schemeClr val="bg1"/>
          </a:solidFill>
        </a:ln>
        <a:effectLst/>
      </dgm:spPr>
      <dgm:t>
        <a:bodyPr/>
        <a:lstStyle/>
        <a:p>
          <a:r>
            <a:rPr lang="en-US" sz="600" dirty="0" smtClean="0"/>
            <a:t>Action</a:t>
          </a:r>
          <a:endParaRPr lang="en-US" sz="800" dirty="0"/>
        </a:p>
      </dgm:t>
    </dgm:pt>
    <dgm:pt modelId="{3FAE4391-395D-42F8-8DD1-E2012B39661B}" type="parTrans" cxnId="{1C7AE13F-6BEE-46FC-87F7-B7686F76507C}">
      <dgm:prSet/>
      <dgm:spPr/>
      <dgm:t>
        <a:bodyPr/>
        <a:lstStyle/>
        <a:p>
          <a:endParaRPr lang="en-US"/>
        </a:p>
      </dgm:t>
    </dgm:pt>
    <dgm:pt modelId="{A363874B-0A22-40F0-ADB6-E09512C58C8E}" type="sibTrans" cxnId="{1C7AE13F-6BEE-46FC-87F7-B7686F76507C}">
      <dgm:prSet/>
      <dgm:spPr/>
      <dgm:t>
        <a:bodyPr/>
        <a:lstStyle/>
        <a:p>
          <a:endParaRPr lang="en-US"/>
        </a:p>
      </dgm:t>
    </dgm:pt>
    <dgm:pt modelId="{28986720-0B7B-4212-A804-AD6F5C7CBF8F}">
      <dgm:prSet phldrT="[Text]" custT="1"/>
      <dgm:spPr>
        <a:ln w="38100">
          <a:solidFill>
            <a:schemeClr val="bg1"/>
          </a:solidFill>
        </a:ln>
        <a:effectLst/>
      </dgm:spPr>
      <dgm:t>
        <a:bodyPr/>
        <a:lstStyle/>
        <a:p>
          <a:r>
            <a:rPr lang="en-US" sz="600" dirty="0" smtClean="0"/>
            <a:t>Arrange-</a:t>
          </a:r>
          <a:r>
            <a:rPr lang="en-US" sz="600" dirty="0" err="1" smtClean="0"/>
            <a:t>ment</a:t>
          </a:r>
          <a:endParaRPr lang="en-US" sz="900" dirty="0"/>
        </a:p>
      </dgm:t>
    </dgm:pt>
    <dgm:pt modelId="{0FCBC7E5-D6E8-4F7E-8C67-0851C493D0E9}" type="parTrans" cxnId="{18FAEE08-944D-4547-BBB7-A14A81CBC690}">
      <dgm:prSet/>
      <dgm:spPr/>
      <dgm:t>
        <a:bodyPr/>
        <a:lstStyle/>
        <a:p>
          <a:endParaRPr lang="en-US"/>
        </a:p>
      </dgm:t>
    </dgm:pt>
    <dgm:pt modelId="{43C9854D-2A40-4120-9696-01FD3B25DCC6}" type="sibTrans" cxnId="{18FAEE08-944D-4547-BBB7-A14A81CBC690}">
      <dgm:prSet/>
      <dgm:spPr/>
      <dgm:t>
        <a:bodyPr/>
        <a:lstStyle/>
        <a:p>
          <a:endParaRPr lang="en-US"/>
        </a:p>
      </dgm:t>
    </dgm:pt>
    <dgm:pt modelId="{B0AD5552-577B-4803-ADBC-E960F75D0B7D}">
      <dgm:prSet phldrT="[Text]" custT="1"/>
      <dgm:spPr>
        <a:ln w="38100">
          <a:solidFill>
            <a:schemeClr val="bg1"/>
          </a:solidFill>
        </a:ln>
        <a:effectLst/>
      </dgm:spPr>
      <dgm:t>
        <a:bodyPr/>
        <a:lstStyle/>
        <a:p>
          <a:r>
            <a:rPr lang="en-US" sz="600" dirty="0" smtClean="0"/>
            <a:t>Product</a:t>
          </a:r>
          <a:endParaRPr lang="en-US" sz="1000" dirty="0"/>
        </a:p>
      </dgm:t>
    </dgm:pt>
    <dgm:pt modelId="{F395F32C-4224-4C96-8C85-DEEC11C18465}" type="parTrans" cxnId="{8F630A10-A846-4A40-B756-526C0C20AF1B}">
      <dgm:prSet/>
      <dgm:spPr/>
      <dgm:t>
        <a:bodyPr/>
        <a:lstStyle/>
        <a:p>
          <a:endParaRPr lang="en-US"/>
        </a:p>
      </dgm:t>
    </dgm:pt>
    <dgm:pt modelId="{C79D9FB9-359A-4995-B2D7-C490650CF6DA}" type="sibTrans" cxnId="{8F630A10-A846-4A40-B756-526C0C20AF1B}">
      <dgm:prSet/>
      <dgm:spPr/>
      <dgm:t>
        <a:bodyPr/>
        <a:lstStyle/>
        <a:p>
          <a:endParaRPr lang="en-US"/>
        </a:p>
      </dgm:t>
    </dgm:pt>
    <dgm:pt modelId="{08DA36C6-5B58-4CE4-8241-548753895334}">
      <dgm:prSet phldrT="[Text]" custT="1"/>
      <dgm:spPr>
        <a:ln w="38100">
          <a:solidFill>
            <a:schemeClr val="bg1"/>
          </a:solidFill>
        </a:ln>
        <a:effectLst/>
      </dgm:spPr>
      <dgm:t>
        <a:bodyPr/>
        <a:lstStyle/>
        <a:p>
          <a:r>
            <a:rPr lang="en-US" sz="600" dirty="0" smtClean="0"/>
            <a:t>Account</a:t>
          </a:r>
          <a:endParaRPr lang="en-US" sz="1000" dirty="0"/>
        </a:p>
      </dgm:t>
    </dgm:pt>
    <dgm:pt modelId="{D9BF1B9B-88BD-4D2C-A226-7DA2720B2E97}" type="parTrans" cxnId="{61540660-8FE6-4BF8-8304-81A676B0B3DE}">
      <dgm:prSet/>
      <dgm:spPr/>
      <dgm:t>
        <a:bodyPr/>
        <a:lstStyle/>
        <a:p>
          <a:endParaRPr lang="en-US"/>
        </a:p>
      </dgm:t>
    </dgm:pt>
    <dgm:pt modelId="{BAC207AD-6F06-4FFA-8BF4-A3DA62A83D1B}" type="sibTrans" cxnId="{61540660-8FE6-4BF8-8304-81A676B0B3DE}">
      <dgm:prSet/>
      <dgm:spPr/>
      <dgm:t>
        <a:bodyPr/>
        <a:lstStyle/>
        <a:p>
          <a:endParaRPr lang="en-US"/>
        </a:p>
      </dgm:t>
    </dgm:pt>
    <dgm:pt modelId="{78861DC2-5E0A-4701-90B0-98C8BCAC3FF0}">
      <dgm:prSet phldrT="[Text]" custT="1"/>
      <dgm:spPr>
        <a:ln w="38100">
          <a:solidFill>
            <a:schemeClr val="bg1"/>
          </a:solidFill>
        </a:ln>
        <a:effectLst/>
      </dgm:spPr>
      <dgm:t>
        <a:bodyPr/>
        <a:lstStyle/>
        <a:p>
          <a:r>
            <a:rPr lang="en-US" sz="600" dirty="0" smtClean="0"/>
            <a:t>Event</a:t>
          </a:r>
          <a:endParaRPr lang="en-US" sz="900" dirty="0"/>
        </a:p>
      </dgm:t>
    </dgm:pt>
    <dgm:pt modelId="{DCE912A3-853E-49A7-AF5A-136130257636}" type="parTrans" cxnId="{AF007047-8DEE-4242-8E30-2CAE772A17A9}">
      <dgm:prSet/>
      <dgm:spPr/>
      <dgm:t>
        <a:bodyPr/>
        <a:lstStyle/>
        <a:p>
          <a:endParaRPr lang="en-US"/>
        </a:p>
      </dgm:t>
    </dgm:pt>
    <dgm:pt modelId="{E5C37B42-3690-496A-B829-764BB809E2F2}" type="sibTrans" cxnId="{AF007047-8DEE-4242-8E30-2CAE772A17A9}">
      <dgm:prSet/>
      <dgm:spPr/>
      <dgm:t>
        <a:bodyPr/>
        <a:lstStyle/>
        <a:p>
          <a:endParaRPr lang="en-US"/>
        </a:p>
      </dgm:t>
    </dgm:pt>
    <dgm:pt modelId="{EF68A343-6175-484F-AB06-A4D37B039759}" type="pres">
      <dgm:prSet presAssocID="{2DD94401-FF42-4219-9DC7-C531409786B1}" presName="compositeShape" presStyleCnt="0">
        <dgm:presLayoutVars>
          <dgm:chMax val="7"/>
          <dgm:dir/>
          <dgm:resizeHandles val="exact"/>
        </dgm:presLayoutVars>
      </dgm:prSet>
      <dgm:spPr/>
    </dgm:pt>
    <dgm:pt modelId="{9AE7CEFD-763D-4B84-98C0-1282C307EE92}" type="pres">
      <dgm:prSet presAssocID="{2DD94401-FF42-4219-9DC7-C531409786B1}" presName="wedge1" presStyleLbl="node1" presStyleIdx="0" presStyleCnt="6" custLinFactNeighborX="-3494" custLinFactNeighborY="4803"/>
      <dgm:spPr/>
      <dgm:t>
        <a:bodyPr/>
        <a:lstStyle/>
        <a:p>
          <a:endParaRPr lang="en-US"/>
        </a:p>
      </dgm:t>
    </dgm:pt>
    <dgm:pt modelId="{980DF34A-9456-43CE-BF58-CABBE7712967}" type="pres">
      <dgm:prSet presAssocID="{2DD94401-FF42-4219-9DC7-C531409786B1}" presName="wedge1Tx" presStyleLbl="node1" presStyleIdx="0" presStyleCnt="6">
        <dgm:presLayoutVars>
          <dgm:chMax val="0"/>
          <dgm:chPref val="0"/>
          <dgm:bulletEnabled val="1"/>
        </dgm:presLayoutVars>
      </dgm:prSet>
      <dgm:spPr/>
      <dgm:t>
        <a:bodyPr/>
        <a:lstStyle/>
        <a:p>
          <a:endParaRPr lang="en-US"/>
        </a:p>
      </dgm:t>
    </dgm:pt>
    <dgm:pt modelId="{6B190738-3D5C-47F4-AC35-32F563D1B557}" type="pres">
      <dgm:prSet presAssocID="{2DD94401-FF42-4219-9DC7-C531409786B1}" presName="wedge2" presStyleLbl="node1" presStyleIdx="1" presStyleCnt="6"/>
      <dgm:spPr/>
      <dgm:t>
        <a:bodyPr/>
        <a:lstStyle/>
        <a:p>
          <a:endParaRPr lang="en-US"/>
        </a:p>
      </dgm:t>
    </dgm:pt>
    <dgm:pt modelId="{912C0C40-B179-4F83-A336-89D7155D4964}" type="pres">
      <dgm:prSet presAssocID="{2DD94401-FF42-4219-9DC7-C531409786B1}" presName="wedge2Tx" presStyleLbl="node1" presStyleIdx="1" presStyleCnt="6">
        <dgm:presLayoutVars>
          <dgm:chMax val="0"/>
          <dgm:chPref val="0"/>
          <dgm:bulletEnabled val="1"/>
        </dgm:presLayoutVars>
      </dgm:prSet>
      <dgm:spPr/>
      <dgm:t>
        <a:bodyPr/>
        <a:lstStyle/>
        <a:p>
          <a:endParaRPr lang="en-US"/>
        </a:p>
      </dgm:t>
    </dgm:pt>
    <dgm:pt modelId="{AFB42C98-88B4-4838-A75B-14467470357A}" type="pres">
      <dgm:prSet presAssocID="{2DD94401-FF42-4219-9DC7-C531409786B1}" presName="wedge3" presStyleLbl="node1" presStyleIdx="2" presStyleCnt="6"/>
      <dgm:spPr>
        <a:ln w="38100">
          <a:solidFill>
            <a:schemeClr val="bg1"/>
          </a:solidFill>
        </a:ln>
        <a:effectLst/>
      </dgm:spPr>
      <dgm:t>
        <a:bodyPr/>
        <a:lstStyle/>
        <a:p>
          <a:endParaRPr lang="en-US"/>
        </a:p>
      </dgm:t>
    </dgm:pt>
    <dgm:pt modelId="{86C3F2E6-C1B4-4A35-9C78-C3A460713828}" type="pres">
      <dgm:prSet presAssocID="{2DD94401-FF42-4219-9DC7-C531409786B1}" presName="wedge3Tx" presStyleLbl="node1" presStyleIdx="2" presStyleCnt="6">
        <dgm:presLayoutVars>
          <dgm:chMax val="0"/>
          <dgm:chPref val="0"/>
          <dgm:bulletEnabled val="1"/>
        </dgm:presLayoutVars>
      </dgm:prSet>
      <dgm:spPr/>
      <dgm:t>
        <a:bodyPr/>
        <a:lstStyle/>
        <a:p>
          <a:endParaRPr lang="en-US"/>
        </a:p>
      </dgm:t>
    </dgm:pt>
    <dgm:pt modelId="{90B212DD-FE91-4903-924F-CFF10B56F395}" type="pres">
      <dgm:prSet presAssocID="{2DD94401-FF42-4219-9DC7-C531409786B1}" presName="wedge4" presStyleLbl="node1" presStyleIdx="3" presStyleCnt="6"/>
      <dgm:spPr/>
      <dgm:t>
        <a:bodyPr/>
        <a:lstStyle/>
        <a:p>
          <a:endParaRPr lang="en-US"/>
        </a:p>
      </dgm:t>
    </dgm:pt>
    <dgm:pt modelId="{89637385-9913-4347-A40C-E36CC47E5351}" type="pres">
      <dgm:prSet presAssocID="{2DD94401-FF42-4219-9DC7-C531409786B1}" presName="wedge4Tx" presStyleLbl="node1" presStyleIdx="3" presStyleCnt="6">
        <dgm:presLayoutVars>
          <dgm:chMax val="0"/>
          <dgm:chPref val="0"/>
          <dgm:bulletEnabled val="1"/>
        </dgm:presLayoutVars>
      </dgm:prSet>
      <dgm:spPr/>
      <dgm:t>
        <a:bodyPr/>
        <a:lstStyle/>
        <a:p>
          <a:endParaRPr lang="en-US"/>
        </a:p>
      </dgm:t>
    </dgm:pt>
    <dgm:pt modelId="{54522491-4628-4BAC-9B94-C0D666518F72}" type="pres">
      <dgm:prSet presAssocID="{2DD94401-FF42-4219-9DC7-C531409786B1}" presName="wedge5" presStyleLbl="node1" presStyleIdx="4" presStyleCnt="6"/>
      <dgm:spPr>
        <a:ln w="38100">
          <a:solidFill>
            <a:schemeClr val="bg1"/>
          </a:solidFill>
        </a:ln>
        <a:effectLst/>
      </dgm:spPr>
      <dgm:t>
        <a:bodyPr/>
        <a:lstStyle/>
        <a:p>
          <a:endParaRPr lang="en-US"/>
        </a:p>
      </dgm:t>
    </dgm:pt>
    <dgm:pt modelId="{053D07DE-0A98-409D-932C-9EC3A39A2087}" type="pres">
      <dgm:prSet presAssocID="{2DD94401-FF42-4219-9DC7-C531409786B1}" presName="wedge5Tx" presStyleLbl="node1" presStyleIdx="4" presStyleCnt="6">
        <dgm:presLayoutVars>
          <dgm:chMax val="0"/>
          <dgm:chPref val="0"/>
          <dgm:bulletEnabled val="1"/>
        </dgm:presLayoutVars>
      </dgm:prSet>
      <dgm:spPr/>
      <dgm:t>
        <a:bodyPr/>
        <a:lstStyle/>
        <a:p>
          <a:endParaRPr lang="en-US"/>
        </a:p>
      </dgm:t>
    </dgm:pt>
    <dgm:pt modelId="{03BCB7A2-8AC4-4AB7-AF69-9B395E3E0FCC}" type="pres">
      <dgm:prSet presAssocID="{2DD94401-FF42-4219-9DC7-C531409786B1}" presName="wedge6" presStyleLbl="node1" presStyleIdx="5" presStyleCnt="6"/>
      <dgm:spPr/>
      <dgm:t>
        <a:bodyPr/>
        <a:lstStyle/>
        <a:p>
          <a:endParaRPr lang="en-US"/>
        </a:p>
      </dgm:t>
    </dgm:pt>
    <dgm:pt modelId="{109D7D89-2D5C-470F-AF2D-4C5B9F281723}" type="pres">
      <dgm:prSet presAssocID="{2DD94401-FF42-4219-9DC7-C531409786B1}" presName="wedge6Tx" presStyleLbl="node1" presStyleIdx="5" presStyleCnt="6">
        <dgm:presLayoutVars>
          <dgm:chMax val="0"/>
          <dgm:chPref val="0"/>
          <dgm:bulletEnabled val="1"/>
        </dgm:presLayoutVars>
      </dgm:prSet>
      <dgm:spPr/>
      <dgm:t>
        <a:bodyPr/>
        <a:lstStyle/>
        <a:p>
          <a:endParaRPr lang="en-US"/>
        </a:p>
      </dgm:t>
    </dgm:pt>
  </dgm:ptLst>
  <dgm:cxnLst>
    <dgm:cxn modelId="{1394EC21-5DB6-41AF-92F3-3AE0913A40FC}" type="presOf" srcId="{74419250-CDD7-432B-89A7-DE1A7EFD03E4}" destId="{912C0C40-B179-4F83-A336-89D7155D4964}" srcOrd="1" destOrd="0" presId="urn:microsoft.com/office/officeart/2005/8/layout/chart3"/>
    <dgm:cxn modelId="{2DE854CC-FA87-43E6-87CC-1C27D036FA6F}" srcId="{2DD94401-FF42-4219-9DC7-C531409786B1}" destId="{CAADAF52-33C4-4F66-BE05-8A24A28C6E7A}" srcOrd="0" destOrd="0" parTransId="{ECBD2CFF-59F3-47AA-9402-15682A9AC5D9}" sibTransId="{EBA4A6A6-8906-4411-B80E-4F72B723C4AE}"/>
    <dgm:cxn modelId="{51CF55A6-47A4-48F0-A29F-B0E022CCFC03}" type="presOf" srcId="{08DA36C6-5B58-4CE4-8241-548753895334}" destId="{053D07DE-0A98-409D-932C-9EC3A39A2087}" srcOrd="1" destOrd="0" presId="urn:microsoft.com/office/officeart/2005/8/layout/chart3"/>
    <dgm:cxn modelId="{1C7AE13F-6BEE-46FC-87F7-B7686F76507C}" srcId="{2DD94401-FF42-4219-9DC7-C531409786B1}" destId="{74419250-CDD7-432B-89A7-DE1A7EFD03E4}" srcOrd="1" destOrd="0" parTransId="{3FAE4391-395D-42F8-8DD1-E2012B39661B}" sibTransId="{A363874B-0A22-40F0-ADB6-E09512C58C8E}"/>
    <dgm:cxn modelId="{B0CC21C0-A1A6-4A84-9A3A-EA6BF6B589FA}" type="presOf" srcId="{B0AD5552-577B-4803-ADBC-E960F75D0B7D}" destId="{89637385-9913-4347-A40C-E36CC47E5351}" srcOrd="1" destOrd="0" presId="urn:microsoft.com/office/officeart/2005/8/layout/chart3"/>
    <dgm:cxn modelId="{DE2A981E-6FF5-4C51-AF54-99EB67C5EB81}" type="presOf" srcId="{74419250-CDD7-432B-89A7-DE1A7EFD03E4}" destId="{6B190738-3D5C-47F4-AC35-32F563D1B557}" srcOrd="0" destOrd="0" presId="urn:microsoft.com/office/officeart/2005/8/layout/chart3"/>
    <dgm:cxn modelId="{6EDE970D-C1E4-4763-A617-F36C10BB1B62}" type="presOf" srcId="{08DA36C6-5B58-4CE4-8241-548753895334}" destId="{54522491-4628-4BAC-9B94-C0D666518F72}" srcOrd="0" destOrd="0" presId="urn:microsoft.com/office/officeart/2005/8/layout/chart3"/>
    <dgm:cxn modelId="{8F630A10-A846-4A40-B756-526C0C20AF1B}" srcId="{2DD94401-FF42-4219-9DC7-C531409786B1}" destId="{B0AD5552-577B-4803-ADBC-E960F75D0B7D}" srcOrd="3" destOrd="0" parTransId="{F395F32C-4224-4C96-8C85-DEEC11C18465}" sibTransId="{C79D9FB9-359A-4995-B2D7-C490650CF6DA}"/>
    <dgm:cxn modelId="{329A0F34-F432-43C7-A8F2-0EC8DCD92633}" type="presOf" srcId="{78861DC2-5E0A-4701-90B0-98C8BCAC3FF0}" destId="{109D7D89-2D5C-470F-AF2D-4C5B9F281723}" srcOrd="1" destOrd="0" presId="urn:microsoft.com/office/officeart/2005/8/layout/chart3"/>
    <dgm:cxn modelId="{CEFDB0C4-2EF2-41A6-85E3-48284E642F8E}" type="presOf" srcId="{B0AD5552-577B-4803-ADBC-E960F75D0B7D}" destId="{90B212DD-FE91-4903-924F-CFF10B56F395}" srcOrd="0" destOrd="0" presId="urn:microsoft.com/office/officeart/2005/8/layout/chart3"/>
    <dgm:cxn modelId="{FF76B0E3-9F1D-4ED0-8C6D-156F6E873F9C}" type="presOf" srcId="{CAADAF52-33C4-4F66-BE05-8A24A28C6E7A}" destId="{980DF34A-9456-43CE-BF58-CABBE7712967}" srcOrd="1" destOrd="0" presId="urn:microsoft.com/office/officeart/2005/8/layout/chart3"/>
    <dgm:cxn modelId="{8E982114-6E94-4B02-8DCF-0E93731A4844}" type="presOf" srcId="{2DD94401-FF42-4219-9DC7-C531409786B1}" destId="{EF68A343-6175-484F-AB06-A4D37B039759}" srcOrd="0" destOrd="0" presId="urn:microsoft.com/office/officeart/2005/8/layout/chart3"/>
    <dgm:cxn modelId="{8BC902FF-BF54-43C5-AE54-57C4BFCF7FB3}" type="presOf" srcId="{28986720-0B7B-4212-A804-AD6F5C7CBF8F}" destId="{AFB42C98-88B4-4838-A75B-14467470357A}" srcOrd="0" destOrd="0" presId="urn:microsoft.com/office/officeart/2005/8/layout/chart3"/>
    <dgm:cxn modelId="{03953F64-7BA8-4EEF-88FA-DC1A0A5F59DF}" type="presOf" srcId="{78861DC2-5E0A-4701-90B0-98C8BCAC3FF0}" destId="{03BCB7A2-8AC4-4AB7-AF69-9B395E3E0FCC}" srcOrd="0" destOrd="0" presId="urn:microsoft.com/office/officeart/2005/8/layout/chart3"/>
    <dgm:cxn modelId="{61540660-8FE6-4BF8-8304-81A676B0B3DE}" srcId="{2DD94401-FF42-4219-9DC7-C531409786B1}" destId="{08DA36C6-5B58-4CE4-8241-548753895334}" srcOrd="4" destOrd="0" parTransId="{D9BF1B9B-88BD-4D2C-A226-7DA2720B2E97}" sibTransId="{BAC207AD-6F06-4FFA-8BF4-A3DA62A83D1B}"/>
    <dgm:cxn modelId="{AF007047-8DEE-4242-8E30-2CAE772A17A9}" srcId="{2DD94401-FF42-4219-9DC7-C531409786B1}" destId="{78861DC2-5E0A-4701-90B0-98C8BCAC3FF0}" srcOrd="5" destOrd="0" parTransId="{DCE912A3-853E-49A7-AF5A-136130257636}" sibTransId="{E5C37B42-3690-496A-B829-764BB809E2F2}"/>
    <dgm:cxn modelId="{18FAEE08-944D-4547-BBB7-A14A81CBC690}" srcId="{2DD94401-FF42-4219-9DC7-C531409786B1}" destId="{28986720-0B7B-4212-A804-AD6F5C7CBF8F}" srcOrd="2" destOrd="0" parTransId="{0FCBC7E5-D6E8-4F7E-8C67-0851C493D0E9}" sibTransId="{43C9854D-2A40-4120-9696-01FD3B25DCC6}"/>
    <dgm:cxn modelId="{E8B9E89F-5BC5-4A9E-886A-9BB02EA7CD50}" type="presOf" srcId="{CAADAF52-33C4-4F66-BE05-8A24A28C6E7A}" destId="{9AE7CEFD-763D-4B84-98C0-1282C307EE92}" srcOrd="0" destOrd="0" presId="urn:microsoft.com/office/officeart/2005/8/layout/chart3"/>
    <dgm:cxn modelId="{ED9D207F-55B4-4B4A-8472-C0139ADC6088}" type="presOf" srcId="{28986720-0B7B-4212-A804-AD6F5C7CBF8F}" destId="{86C3F2E6-C1B4-4A35-9C78-C3A460713828}" srcOrd="1" destOrd="0" presId="urn:microsoft.com/office/officeart/2005/8/layout/chart3"/>
    <dgm:cxn modelId="{68AE61DA-0806-4645-928F-19BC15E6FBEE}" type="presParOf" srcId="{EF68A343-6175-484F-AB06-A4D37B039759}" destId="{9AE7CEFD-763D-4B84-98C0-1282C307EE92}" srcOrd="0" destOrd="0" presId="urn:microsoft.com/office/officeart/2005/8/layout/chart3"/>
    <dgm:cxn modelId="{80B95474-9393-47DC-9AD6-615F6E294F58}" type="presParOf" srcId="{EF68A343-6175-484F-AB06-A4D37B039759}" destId="{980DF34A-9456-43CE-BF58-CABBE7712967}" srcOrd="1" destOrd="0" presId="urn:microsoft.com/office/officeart/2005/8/layout/chart3"/>
    <dgm:cxn modelId="{8E6C758E-0B5C-455E-83AB-E9FA4E93A562}" type="presParOf" srcId="{EF68A343-6175-484F-AB06-A4D37B039759}" destId="{6B190738-3D5C-47F4-AC35-32F563D1B557}" srcOrd="2" destOrd="0" presId="urn:microsoft.com/office/officeart/2005/8/layout/chart3"/>
    <dgm:cxn modelId="{1C3185BF-56F4-4EA7-80CC-71A46A19BCCC}" type="presParOf" srcId="{EF68A343-6175-484F-AB06-A4D37B039759}" destId="{912C0C40-B179-4F83-A336-89D7155D4964}" srcOrd="3" destOrd="0" presId="urn:microsoft.com/office/officeart/2005/8/layout/chart3"/>
    <dgm:cxn modelId="{3C480BCB-DEFF-4879-9CB7-10CCA06B4572}" type="presParOf" srcId="{EF68A343-6175-484F-AB06-A4D37B039759}" destId="{AFB42C98-88B4-4838-A75B-14467470357A}" srcOrd="4" destOrd="0" presId="urn:microsoft.com/office/officeart/2005/8/layout/chart3"/>
    <dgm:cxn modelId="{2DE477F4-CCE8-49B1-834F-03152DD0960B}" type="presParOf" srcId="{EF68A343-6175-484F-AB06-A4D37B039759}" destId="{86C3F2E6-C1B4-4A35-9C78-C3A460713828}" srcOrd="5" destOrd="0" presId="urn:microsoft.com/office/officeart/2005/8/layout/chart3"/>
    <dgm:cxn modelId="{3579173F-8A99-4B89-8D20-80214817A1E6}" type="presParOf" srcId="{EF68A343-6175-484F-AB06-A4D37B039759}" destId="{90B212DD-FE91-4903-924F-CFF10B56F395}" srcOrd="6" destOrd="0" presId="urn:microsoft.com/office/officeart/2005/8/layout/chart3"/>
    <dgm:cxn modelId="{FB69769E-B365-4D06-A7BB-438330E88104}" type="presParOf" srcId="{EF68A343-6175-484F-AB06-A4D37B039759}" destId="{89637385-9913-4347-A40C-E36CC47E5351}" srcOrd="7" destOrd="0" presId="urn:microsoft.com/office/officeart/2005/8/layout/chart3"/>
    <dgm:cxn modelId="{200CEF38-8CF6-469C-B380-CD18BF3E2CC8}" type="presParOf" srcId="{EF68A343-6175-484F-AB06-A4D37B039759}" destId="{54522491-4628-4BAC-9B94-C0D666518F72}" srcOrd="8" destOrd="0" presId="urn:microsoft.com/office/officeart/2005/8/layout/chart3"/>
    <dgm:cxn modelId="{6FB89D2C-B473-450D-83CA-40D6894551E1}" type="presParOf" srcId="{EF68A343-6175-484F-AB06-A4D37B039759}" destId="{053D07DE-0A98-409D-932C-9EC3A39A2087}" srcOrd="9" destOrd="0" presId="urn:microsoft.com/office/officeart/2005/8/layout/chart3"/>
    <dgm:cxn modelId="{A2D0711E-9B99-4B93-85CD-8E1F62A94B65}" type="presParOf" srcId="{EF68A343-6175-484F-AB06-A4D37B039759}" destId="{03BCB7A2-8AC4-4AB7-AF69-9B395E3E0FCC}" srcOrd="10" destOrd="0" presId="urn:microsoft.com/office/officeart/2005/8/layout/chart3"/>
    <dgm:cxn modelId="{B6C402CB-BC71-4E24-B2B0-63CDCBCDDF7F}" type="presParOf" srcId="{EF68A343-6175-484F-AB06-A4D37B039759}" destId="{109D7D89-2D5C-470F-AF2D-4C5B9F281723}" srcOrd="11" destOrd="0" presId="urn:microsoft.com/office/officeart/2005/8/layout/chart3"/>
  </dgm:cxnLst>
  <dgm:bg/>
  <dgm:whole>
    <a:ln w="28575">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2DD94401-FF42-4219-9DC7-C531409786B1}" type="doc">
      <dgm:prSet loTypeId="urn:microsoft.com/office/officeart/2005/8/layout/chart3" loCatId="cycle" qsTypeId="urn:microsoft.com/office/officeart/2005/8/quickstyle/simple2" qsCatId="simple" csTypeId="urn:microsoft.com/office/officeart/2005/8/colors/accent0_3" csCatId="mainScheme" phldr="1"/>
      <dgm:spPr/>
    </dgm:pt>
    <dgm:pt modelId="{CAADAF52-33C4-4F66-BE05-8A24A28C6E7A}">
      <dgm:prSet phldrT="[Text]" custT="1"/>
      <dgm:spPr>
        <a:ln w="38100">
          <a:solidFill>
            <a:schemeClr val="bg1"/>
          </a:solidFill>
        </a:ln>
      </dgm:spPr>
      <dgm:t>
        <a:bodyPr/>
        <a:lstStyle/>
        <a:p>
          <a:pPr algn="ctr"/>
          <a:r>
            <a:rPr lang="en-US" sz="600" dirty="0" smtClean="0"/>
            <a:t>Party</a:t>
          </a:r>
          <a:endParaRPr lang="en-US" sz="800" dirty="0"/>
        </a:p>
      </dgm:t>
    </dgm:pt>
    <dgm:pt modelId="{ECBD2CFF-59F3-47AA-9402-15682A9AC5D9}" type="parTrans" cxnId="{2DE854CC-FA87-43E6-87CC-1C27D036FA6F}">
      <dgm:prSet/>
      <dgm:spPr/>
      <dgm:t>
        <a:bodyPr/>
        <a:lstStyle/>
        <a:p>
          <a:endParaRPr lang="en-US"/>
        </a:p>
      </dgm:t>
    </dgm:pt>
    <dgm:pt modelId="{EBA4A6A6-8906-4411-B80E-4F72B723C4AE}" type="sibTrans" cxnId="{2DE854CC-FA87-43E6-87CC-1C27D036FA6F}">
      <dgm:prSet/>
      <dgm:spPr/>
      <dgm:t>
        <a:bodyPr/>
        <a:lstStyle/>
        <a:p>
          <a:endParaRPr lang="en-US"/>
        </a:p>
      </dgm:t>
    </dgm:pt>
    <dgm:pt modelId="{74419250-CDD7-432B-89A7-DE1A7EFD03E4}">
      <dgm:prSet phldrT="[Text]" custT="1"/>
      <dgm:spPr>
        <a:ln w="38100">
          <a:solidFill>
            <a:schemeClr val="bg1"/>
          </a:solidFill>
        </a:ln>
        <a:effectLst/>
      </dgm:spPr>
      <dgm:t>
        <a:bodyPr/>
        <a:lstStyle/>
        <a:p>
          <a:r>
            <a:rPr lang="en-US" sz="600" dirty="0" smtClean="0"/>
            <a:t>Action</a:t>
          </a:r>
          <a:endParaRPr lang="en-US" sz="800" dirty="0"/>
        </a:p>
      </dgm:t>
    </dgm:pt>
    <dgm:pt modelId="{3FAE4391-395D-42F8-8DD1-E2012B39661B}" type="parTrans" cxnId="{1C7AE13F-6BEE-46FC-87F7-B7686F76507C}">
      <dgm:prSet/>
      <dgm:spPr/>
      <dgm:t>
        <a:bodyPr/>
        <a:lstStyle/>
        <a:p>
          <a:endParaRPr lang="en-US"/>
        </a:p>
      </dgm:t>
    </dgm:pt>
    <dgm:pt modelId="{A363874B-0A22-40F0-ADB6-E09512C58C8E}" type="sibTrans" cxnId="{1C7AE13F-6BEE-46FC-87F7-B7686F76507C}">
      <dgm:prSet/>
      <dgm:spPr/>
      <dgm:t>
        <a:bodyPr/>
        <a:lstStyle/>
        <a:p>
          <a:endParaRPr lang="en-US"/>
        </a:p>
      </dgm:t>
    </dgm:pt>
    <dgm:pt modelId="{28986720-0B7B-4212-A804-AD6F5C7CBF8F}">
      <dgm:prSet phldrT="[Text]" custT="1"/>
      <dgm:spPr>
        <a:ln w="38100">
          <a:solidFill>
            <a:schemeClr val="bg1"/>
          </a:solidFill>
        </a:ln>
        <a:effectLst/>
      </dgm:spPr>
      <dgm:t>
        <a:bodyPr/>
        <a:lstStyle/>
        <a:p>
          <a:r>
            <a:rPr lang="en-US" sz="600" dirty="0" smtClean="0"/>
            <a:t>Arrange-</a:t>
          </a:r>
          <a:r>
            <a:rPr lang="en-US" sz="600" dirty="0" err="1" smtClean="0"/>
            <a:t>ment</a:t>
          </a:r>
          <a:endParaRPr lang="en-US" sz="900" dirty="0"/>
        </a:p>
      </dgm:t>
    </dgm:pt>
    <dgm:pt modelId="{0FCBC7E5-D6E8-4F7E-8C67-0851C493D0E9}" type="parTrans" cxnId="{18FAEE08-944D-4547-BBB7-A14A81CBC690}">
      <dgm:prSet/>
      <dgm:spPr/>
      <dgm:t>
        <a:bodyPr/>
        <a:lstStyle/>
        <a:p>
          <a:endParaRPr lang="en-US"/>
        </a:p>
      </dgm:t>
    </dgm:pt>
    <dgm:pt modelId="{43C9854D-2A40-4120-9696-01FD3B25DCC6}" type="sibTrans" cxnId="{18FAEE08-944D-4547-BBB7-A14A81CBC690}">
      <dgm:prSet/>
      <dgm:spPr/>
      <dgm:t>
        <a:bodyPr/>
        <a:lstStyle/>
        <a:p>
          <a:endParaRPr lang="en-US"/>
        </a:p>
      </dgm:t>
    </dgm:pt>
    <dgm:pt modelId="{B0AD5552-577B-4803-ADBC-E960F75D0B7D}">
      <dgm:prSet phldrT="[Text]" custT="1"/>
      <dgm:spPr>
        <a:ln w="38100">
          <a:solidFill>
            <a:schemeClr val="bg1"/>
          </a:solidFill>
        </a:ln>
        <a:effectLst/>
      </dgm:spPr>
      <dgm:t>
        <a:bodyPr/>
        <a:lstStyle/>
        <a:p>
          <a:r>
            <a:rPr lang="en-US" sz="600" dirty="0" smtClean="0"/>
            <a:t>Product</a:t>
          </a:r>
          <a:endParaRPr lang="en-US" sz="1000" dirty="0"/>
        </a:p>
      </dgm:t>
    </dgm:pt>
    <dgm:pt modelId="{F395F32C-4224-4C96-8C85-DEEC11C18465}" type="parTrans" cxnId="{8F630A10-A846-4A40-B756-526C0C20AF1B}">
      <dgm:prSet/>
      <dgm:spPr/>
      <dgm:t>
        <a:bodyPr/>
        <a:lstStyle/>
        <a:p>
          <a:endParaRPr lang="en-US"/>
        </a:p>
      </dgm:t>
    </dgm:pt>
    <dgm:pt modelId="{C79D9FB9-359A-4995-B2D7-C490650CF6DA}" type="sibTrans" cxnId="{8F630A10-A846-4A40-B756-526C0C20AF1B}">
      <dgm:prSet/>
      <dgm:spPr/>
      <dgm:t>
        <a:bodyPr/>
        <a:lstStyle/>
        <a:p>
          <a:endParaRPr lang="en-US"/>
        </a:p>
      </dgm:t>
    </dgm:pt>
    <dgm:pt modelId="{08DA36C6-5B58-4CE4-8241-548753895334}">
      <dgm:prSet phldrT="[Text]" custT="1"/>
      <dgm:spPr>
        <a:ln w="38100">
          <a:solidFill>
            <a:schemeClr val="bg1"/>
          </a:solidFill>
        </a:ln>
        <a:effectLst/>
      </dgm:spPr>
      <dgm:t>
        <a:bodyPr/>
        <a:lstStyle/>
        <a:p>
          <a:r>
            <a:rPr lang="en-US" sz="600" dirty="0" smtClean="0"/>
            <a:t>Account</a:t>
          </a:r>
          <a:endParaRPr lang="en-US" sz="1000" dirty="0"/>
        </a:p>
      </dgm:t>
    </dgm:pt>
    <dgm:pt modelId="{D9BF1B9B-88BD-4D2C-A226-7DA2720B2E97}" type="parTrans" cxnId="{61540660-8FE6-4BF8-8304-81A676B0B3DE}">
      <dgm:prSet/>
      <dgm:spPr/>
      <dgm:t>
        <a:bodyPr/>
        <a:lstStyle/>
        <a:p>
          <a:endParaRPr lang="en-US"/>
        </a:p>
      </dgm:t>
    </dgm:pt>
    <dgm:pt modelId="{BAC207AD-6F06-4FFA-8BF4-A3DA62A83D1B}" type="sibTrans" cxnId="{61540660-8FE6-4BF8-8304-81A676B0B3DE}">
      <dgm:prSet/>
      <dgm:spPr/>
      <dgm:t>
        <a:bodyPr/>
        <a:lstStyle/>
        <a:p>
          <a:endParaRPr lang="en-US"/>
        </a:p>
      </dgm:t>
    </dgm:pt>
    <dgm:pt modelId="{78861DC2-5E0A-4701-90B0-98C8BCAC3FF0}">
      <dgm:prSet phldrT="[Text]" custT="1"/>
      <dgm:spPr>
        <a:ln w="38100">
          <a:solidFill>
            <a:schemeClr val="bg1"/>
          </a:solidFill>
        </a:ln>
        <a:effectLst/>
      </dgm:spPr>
      <dgm:t>
        <a:bodyPr/>
        <a:lstStyle/>
        <a:p>
          <a:r>
            <a:rPr lang="en-US" sz="600" dirty="0" smtClean="0"/>
            <a:t>Event</a:t>
          </a:r>
          <a:endParaRPr lang="en-US" sz="900" dirty="0"/>
        </a:p>
      </dgm:t>
    </dgm:pt>
    <dgm:pt modelId="{DCE912A3-853E-49A7-AF5A-136130257636}" type="parTrans" cxnId="{AF007047-8DEE-4242-8E30-2CAE772A17A9}">
      <dgm:prSet/>
      <dgm:spPr/>
      <dgm:t>
        <a:bodyPr/>
        <a:lstStyle/>
        <a:p>
          <a:endParaRPr lang="en-US"/>
        </a:p>
      </dgm:t>
    </dgm:pt>
    <dgm:pt modelId="{E5C37B42-3690-496A-B829-764BB809E2F2}" type="sibTrans" cxnId="{AF007047-8DEE-4242-8E30-2CAE772A17A9}">
      <dgm:prSet/>
      <dgm:spPr/>
      <dgm:t>
        <a:bodyPr/>
        <a:lstStyle/>
        <a:p>
          <a:endParaRPr lang="en-US"/>
        </a:p>
      </dgm:t>
    </dgm:pt>
    <dgm:pt modelId="{EF68A343-6175-484F-AB06-A4D37B039759}" type="pres">
      <dgm:prSet presAssocID="{2DD94401-FF42-4219-9DC7-C531409786B1}" presName="compositeShape" presStyleCnt="0">
        <dgm:presLayoutVars>
          <dgm:chMax val="7"/>
          <dgm:dir/>
          <dgm:resizeHandles val="exact"/>
        </dgm:presLayoutVars>
      </dgm:prSet>
      <dgm:spPr/>
    </dgm:pt>
    <dgm:pt modelId="{9AE7CEFD-763D-4B84-98C0-1282C307EE92}" type="pres">
      <dgm:prSet presAssocID="{2DD94401-FF42-4219-9DC7-C531409786B1}" presName="wedge1" presStyleLbl="node1" presStyleIdx="0" presStyleCnt="6" custLinFactNeighborX="-3494" custLinFactNeighborY="4803"/>
      <dgm:spPr/>
      <dgm:t>
        <a:bodyPr/>
        <a:lstStyle/>
        <a:p>
          <a:endParaRPr lang="en-US"/>
        </a:p>
      </dgm:t>
    </dgm:pt>
    <dgm:pt modelId="{980DF34A-9456-43CE-BF58-CABBE7712967}" type="pres">
      <dgm:prSet presAssocID="{2DD94401-FF42-4219-9DC7-C531409786B1}" presName="wedge1Tx" presStyleLbl="node1" presStyleIdx="0" presStyleCnt="6">
        <dgm:presLayoutVars>
          <dgm:chMax val="0"/>
          <dgm:chPref val="0"/>
          <dgm:bulletEnabled val="1"/>
        </dgm:presLayoutVars>
      </dgm:prSet>
      <dgm:spPr/>
      <dgm:t>
        <a:bodyPr/>
        <a:lstStyle/>
        <a:p>
          <a:endParaRPr lang="en-US"/>
        </a:p>
      </dgm:t>
    </dgm:pt>
    <dgm:pt modelId="{6B190738-3D5C-47F4-AC35-32F563D1B557}" type="pres">
      <dgm:prSet presAssocID="{2DD94401-FF42-4219-9DC7-C531409786B1}" presName="wedge2" presStyleLbl="node1" presStyleIdx="1" presStyleCnt="6"/>
      <dgm:spPr/>
      <dgm:t>
        <a:bodyPr/>
        <a:lstStyle/>
        <a:p>
          <a:endParaRPr lang="en-US"/>
        </a:p>
      </dgm:t>
    </dgm:pt>
    <dgm:pt modelId="{912C0C40-B179-4F83-A336-89D7155D4964}" type="pres">
      <dgm:prSet presAssocID="{2DD94401-FF42-4219-9DC7-C531409786B1}" presName="wedge2Tx" presStyleLbl="node1" presStyleIdx="1" presStyleCnt="6">
        <dgm:presLayoutVars>
          <dgm:chMax val="0"/>
          <dgm:chPref val="0"/>
          <dgm:bulletEnabled val="1"/>
        </dgm:presLayoutVars>
      </dgm:prSet>
      <dgm:spPr/>
      <dgm:t>
        <a:bodyPr/>
        <a:lstStyle/>
        <a:p>
          <a:endParaRPr lang="en-US"/>
        </a:p>
      </dgm:t>
    </dgm:pt>
    <dgm:pt modelId="{AFB42C98-88B4-4838-A75B-14467470357A}" type="pres">
      <dgm:prSet presAssocID="{2DD94401-FF42-4219-9DC7-C531409786B1}" presName="wedge3" presStyleLbl="node1" presStyleIdx="2" presStyleCnt="6"/>
      <dgm:spPr>
        <a:ln w="38100">
          <a:solidFill>
            <a:schemeClr val="bg1"/>
          </a:solidFill>
        </a:ln>
        <a:effectLst/>
      </dgm:spPr>
      <dgm:t>
        <a:bodyPr/>
        <a:lstStyle/>
        <a:p>
          <a:endParaRPr lang="en-US"/>
        </a:p>
      </dgm:t>
    </dgm:pt>
    <dgm:pt modelId="{86C3F2E6-C1B4-4A35-9C78-C3A460713828}" type="pres">
      <dgm:prSet presAssocID="{2DD94401-FF42-4219-9DC7-C531409786B1}" presName="wedge3Tx" presStyleLbl="node1" presStyleIdx="2" presStyleCnt="6">
        <dgm:presLayoutVars>
          <dgm:chMax val="0"/>
          <dgm:chPref val="0"/>
          <dgm:bulletEnabled val="1"/>
        </dgm:presLayoutVars>
      </dgm:prSet>
      <dgm:spPr/>
      <dgm:t>
        <a:bodyPr/>
        <a:lstStyle/>
        <a:p>
          <a:endParaRPr lang="en-US"/>
        </a:p>
      </dgm:t>
    </dgm:pt>
    <dgm:pt modelId="{90B212DD-FE91-4903-924F-CFF10B56F395}" type="pres">
      <dgm:prSet presAssocID="{2DD94401-FF42-4219-9DC7-C531409786B1}" presName="wedge4" presStyleLbl="node1" presStyleIdx="3" presStyleCnt="6"/>
      <dgm:spPr/>
      <dgm:t>
        <a:bodyPr/>
        <a:lstStyle/>
        <a:p>
          <a:endParaRPr lang="en-US"/>
        </a:p>
      </dgm:t>
    </dgm:pt>
    <dgm:pt modelId="{89637385-9913-4347-A40C-E36CC47E5351}" type="pres">
      <dgm:prSet presAssocID="{2DD94401-FF42-4219-9DC7-C531409786B1}" presName="wedge4Tx" presStyleLbl="node1" presStyleIdx="3" presStyleCnt="6">
        <dgm:presLayoutVars>
          <dgm:chMax val="0"/>
          <dgm:chPref val="0"/>
          <dgm:bulletEnabled val="1"/>
        </dgm:presLayoutVars>
      </dgm:prSet>
      <dgm:spPr/>
      <dgm:t>
        <a:bodyPr/>
        <a:lstStyle/>
        <a:p>
          <a:endParaRPr lang="en-US"/>
        </a:p>
      </dgm:t>
    </dgm:pt>
    <dgm:pt modelId="{54522491-4628-4BAC-9B94-C0D666518F72}" type="pres">
      <dgm:prSet presAssocID="{2DD94401-FF42-4219-9DC7-C531409786B1}" presName="wedge5" presStyleLbl="node1" presStyleIdx="4" presStyleCnt="6"/>
      <dgm:spPr>
        <a:ln w="38100">
          <a:solidFill>
            <a:schemeClr val="bg1"/>
          </a:solidFill>
        </a:ln>
        <a:effectLst/>
      </dgm:spPr>
      <dgm:t>
        <a:bodyPr/>
        <a:lstStyle/>
        <a:p>
          <a:endParaRPr lang="en-US"/>
        </a:p>
      </dgm:t>
    </dgm:pt>
    <dgm:pt modelId="{053D07DE-0A98-409D-932C-9EC3A39A2087}" type="pres">
      <dgm:prSet presAssocID="{2DD94401-FF42-4219-9DC7-C531409786B1}" presName="wedge5Tx" presStyleLbl="node1" presStyleIdx="4" presStyleCnt="6">
        <dgm:presLayoutVars>
          <dgm:chMax val="0"/>
          <dgm:chPref val="0"/>
          <dgm:bulletEnabled val="1"/>
        </dgm:presLayoutVars>
      </dgm:prSet>
      <dgm:spPr/>
      <dgm:t>
        <a:bodyPr/>
        <a:lstStyle/>
        <a:p>
          <a:endParaRPr lang="en-US"/>
        </a:p>
      </dgm:t>
    </dgm:pt>
    <dgm:pt modelId="{03BCB7A2-8AC4-4AB7-AF69-9B395E3E0FCC}" type="pres">
      <dgm:prSet presAssocID="{2DD94401-FF42-4219-9DC7-C531409786B1}" presName="wedge6" presStyleLbl="node1" presStyleIdx="5" presStyleCnt="6"/>
      <dgm:spPr/>
      <dgm:t>
        <a:bodyPr/>
        <a:lstStyle/>
        <a:p>
          <a:endParaRPr lang="en-US"/>
        </a:p>
      </dgm:t>
    </dgm:pt>
    <dgm:pt modelId="{109D7D89-2D5C-470F-AF2D-4C5B9F281723}" type="pres">
      <dgm:prSet presAssocID="{2DD94401-FF42-4219-9DC7-C531409786B1}" presName="wedge6Tx" presStyleLbl="node1" presStyleIdx="5" presStyleCnt="6">
        <dgm:presLayoutVars>
          <dgm:chMax val="0"/>
          <dgm:chPref val="0"/>
          <dgm:bulletEnabled val="1"/>
        </dgm:presLayoutVars>
      </dgm:prSet>
      <dgm:spPr/>
      <dgm:t>
        <a:bodyPr/>
        <a:lstStyle/>
        <a:p>
          <a:endParaRPr lang="en-US"/>
        </a:p>
      </dgm:t>
    </dgm:pt>
  </dgm:ptLst>
  <dgm:cxnLst>
    <dgm:cxn modelId="{D1B7837F-AC96-4F6B-866A-C3F701BDD42E}" type="presOf" srcId="{B0AD5552-577B-4803-ADBC-E960F75D0B7D}" destId="{89637385-9913-4347-A40C-E36CC47E5351}" srcOrd="1" destOrd="0" presId="urn:microsoft.com/office/officeart/2005/8/layout/chart3"/>
    <dgm:cxn modelId="{2DE854CC-FA87-43E6-87CC-1C27D036FA6F}" srcId="{2DD94401-FF42-4219-9DC7-C531409786B1}" destId="{CAADAF52-33C4-4F66-BE05-8A24A28C6E7A}" srcOrd="0" destOrd="0" parTransId="{ECBD2CFF-59F3-47AA-9402-15682A9AC5D9}" sibTransId="{EBA4A6A6-8906-4411-B80E-4F72B723C4AE}"/>
    <dgm:cxn modelId="{F3419E70-1EB3-41CC-BEE6-839638D53CB0}" type="presOf" srcId="{B0AD5552-577B-4803-ADBC-E960F75D0B7D}" destId="{90B212DD-FE91-4903-924F-CFF10B56F395}" srcOrd="0" destOrd="0" presId="urn:microsoft.com/office/officeart/2005/8/layout/chart3"/>
    <dgm:cxn modelId="{EA3305B1-8E7B-404F-9000-B23718C035B1}" type="presOf" srcId="{08DA36C6-5B58-4CE4-8241-548753895334}" destId="{54522491-4628-4BAC-9B94-C0D666518F72}" srcOrd="0" destOrd="0" presId="urn:microsoft.com/office/officeart/2005/8/layout/chart3"/>
    <dgm:cxn modelId="{1C7AE13F-6BEE-46FC-87F7-B7686F76507C}" srcId="{2DD94401-FF42-4219-9DC7-C531409786B1}" destId="{74419250-CDD7-432B-89A7-DE1A7EFD03E4}" srcOrd="1" destOrd="0" parTransId="{3FAE4391-395D-42F8-8DD1-E2012B39661B}" sibTransId="{A363874B-0A22-40F0-ADB6-E09512C58C8E}"/>
    <dgm:cxn modelId="{2C14EC48-B7BB-499F-9C04-A91F09F0A6D0}" type="presOf" srcId="{78861DC2-5E0A-4701-90B0-98C8BCAC3FF0}" destId="{03BCB7A2-8AC4-4AB7-AF69-9B395E3E0FCC}" srcOrd="0" destOrd="0" presId="urn:microsoft.com/office/officeart/2005/8/layout/chart3"/>
    <dgm:cxn modelId="{8F630A10-A846-4A40-B756-526C0C20AF1B}" srcId="{2DD94401-FF42-4219-9DC7-C531409786B1}" destId="{B0AD5552-577B-4803-ADBC-E960F75D0B7D}" srcOrd="3" destOrd="0" parTransId="{F395F32C-4224-4C96-8C85-DEEC11C18465}" sibTransId="{C79D9FB9-359A-4995-B2D7-C490650CF6DA}"/>
    <dgm:cxn modelId="{E72D6BE4-7FB4-4350-A568-889CC721CF1D}" type="presOf" srcId="{28986720-0B7B-4212-A804-AD6F5C7CBF8F}" destId="{AFB42C98-88B4-4838-A75B-14467470357A}" srcOrd="0" destOrd="0" presId="urn:microsoft.com/office/officeart/2005/8/layout/chart3"/>
    <dgm:cxn modelId="{6F4B5E1A-C127-4C13-8C54-D92337A8E57D}" type="presOf" srcId="{08DA36C6-5B58-4CE4-8241-548753895334}" destId="{053D07DE-0A98-409D-932C-9EC3A39A2087}" srcOrd="1" destOrd="0" presId="urn:microsoft.com/office/officeart/2005/8/layout/chart3"/>
    <dgm:cxn modelId="{072DF7DF-0A21-49D8-8326-DD62B4B25608}" type="presOf" srcId="{28986720-0B7B-4212-A804-AD6F5C7CBF8F}" destId="{86C3F2E6-C1B4-4A35-9C78-C3A460713828}" srcOrd="1" destOrd="0" presId="urn:microsoft.com/office/officeart/2005/8/layout/chart3"/>
    <dgm:cxn modelId="{025CC26A-31A7-4EBC-9965-E222766CD551}" type="presOf" srcId="{2DD94401-FF42-4219-9DC7-C531409786B1}" destId="{EF68A343-6175-484F-AB06-A4D37B039759}" srcOrd="0" destOrd="0" presId="urn:microsoft.com/office/officeart/2005/8/layout/chart3"/>
    <dgm:cxn modelId="{61540660-8FE6-4BF8-8304-81A676B0B3DE}" srcId="{2DD94401-FF42-4219-9DC7-C531409786B1}" destId="{08DA36C6-5B58-4CE4-8241-548753895334}" srcOrd="4" destOrd="0" parTransId="{D9BF1B9B-88BD-4D2C-A226-7DA2720B2E97}" sibTransId="{BAC207AD-6F06-4FFA-8BF4-A3DA62A83D1B}"/>
    <dgm:cxn modelId="{59942811-9BB0-4D5B-A58F-808FBA76063E}" type="presOf" srcId="{CAADAF52-33C4-4F66-BE05-8A24A28C6E7A}" destId="{980DF34A-9456-43CE-BF58-CABBE7712967}" srcOrd="1" destOrd="0" presId="urn:microsoft.com/office/officeart/2005/8/layout/chart3"/>
    <dgm:cxn modelId="{291A4AC1-AC12-4B90-8D2E-A97FFCBB7869}" type="presOf" srcId="{78861DC2-5E0A-4701-90B0-98C8BCAC3FF0}" destId="{109D7D89-2D5C-470F-AF2D-4C5B9F281723}" srcOrd="1" destOrd="0" presId="urn:microsoft.com/office/officeart/2005/8/layout/chart3"/>
    <dgm:cxn modelId="{FA23F165-7FF7-422E-B14E-0AC2F260ACC2}" type="presOf" srcId="{74419250-CDD7-432B-89A7-DE1A7EFD03E4}" destId="{6B190738-3D5C-47F4-AC35-32F563D1B557}" srcOrd="0" destOrd="0" presId="urn:microsoft.com/office/officeart/2005/8/layout/chart3"/>
    <dgm:cxn modelId="{AF007047-8DEE-4242-8E30-2CAE772A17A9}" srcId="{2DD94401-FF42-4219-9DC7-C531409786B1}" destId="{78861DC2-5E0A-4701-90B0-98C8BCAC3FF0}" srcOrd="5" destOrd="0" parTransId="{DCE912A3-853E-49A7-AF5A-136130257636}" sibTransId="{E5C37B42-3690-496A-B829-764BB809E2F2}"/>
    <dgm:cxn modelId="{18FAEE08-944D-4547-BBB7-A14A81CBC690}" srcId="{2DD94401-FF42-4219-9DC7-C531409786B1}" destId="{28986720-0B7B-4212-A804-AD6F5C7CBF8F}" srcOrd="2" destOrd="0" parTransId="{0FCBC7E5-D6E8-4F7E-8C67-0851C493D0E9}" sibTransId="{43C9854D-2A40-4120-9696-01FD3B25DCC6}"/>
    <dgm:cxn modelId="{368CFCCA-C6F3-4C54-8DB7-8B415406F12D}" type="presOf" srcId="{CAADAF52-33C4-4F66-BE05-8A24A28C6E7A}" destId="{9AE7CEFD-763D-4B84-98C0-1282C307EE92}" srcOrd="0" destOrd="0" presId="urn:microsoft.com/office/officeart/2005/8/layout/chart3"/>
    <dgm:cxn modelId="{D110F6A4-7714-419D-BB4C-3C2A06517AF7}" type="presOf" srcId="{74419250-CDD7-432B-89A7-DE1A7EFD03E4}" destId="{912C0C40-B179-4F83-A336-89D7155D4964}" srcOrd="1" destOrd="0" presId="urn:microsoft.com/office/officeart/2005/8/layout/chart3"/>
    <dgm:cxn modelId="{0D4F554C-F9F6-4D1E-896C-86EC10ECD8A3}" type="presParOf" srcId="{EF68A343-6175-484F-AB06-A4D37B039759}" destId="{9AE7CEFD-763D-4B84-98C0-1282C307EE92}" srcOrd="0" destOrd="0" presId="urn:microsoft.com/office/officeart/2005/8/layout/chart3"/>
    <dgm:cxn modelId="{E374F529-55AE-45C5-8CA2-8F35F8EF9003}" type="presParOf" srcId="{EF68A343-6175-484F-AB06-A4D37B039759}" destId="{980DF34A-9456-43CE-BF58-CABBE7712967}" srcOrd="1" destOrd="0" presId="urn:microsoft.com/office/officeart/2005/8/layout/chart3"/>
    <dgm:cxn modelId="{D8693FFD-FF51-4290-8E84-4528DB256A59}" type="presParOf" srcId="{EF68A343-6175-484F-AB06-A4D37B039759}" destId="{6B190738-3D5C-47F4-AC35-32F563D1B557}" srcOrd="2" destOrd="0" presId="urn:microsoft.com/office/officeart/2005/8/layout/chart3"/>
    <dgm:cxn modelId="{245821B3-AC1F-4735-9244-593F8946266E}" type="presParOf" srcId="{EF68A343-6175-484F-AB06-A4D37B039759}" destId="{912C0C40-B179-4F83-A336-89D7155D4964}" srcOrd="3" destOrd="0" presId="urn:microsoft.com/office/officeart/2005/8/layout/chart3"/>
    <dgm:cxn modelId="{DE396CE7-921B-484E-B4A6-7CB6A9BC0A24}" type="presParOf" srcId="{EF68A343-6175-484F-AB06-A4D37B039759}" destId="{AFB42C98-88B4-4838-A75B-14467470357A}" srcOrd="4" destOrd="0" presId="urn:microsoft.com/office/officeart/2005/8/layout/chart3"/>
    <dgm:cxn modelId="{3B8DD6E6-E661-4A7A-A1FB-E6A607349C2A}" type="presParOf" srcId="{EF68A343-6175-484F-AB06-A4D37B039759}" destId="{86C3F2E6-C1B4-4A35-9C78-C3A460713828}" srcOrd="5" destOrd="0" presId="urn:microsoft.com/office/officeart/2005/8/layout/chart3"/>
    <dgm:cxn modelId="{626C8BD3-7202-496B-93E5-3DF6F696F5A2}" type="presParOf" srcId="{EF68A343-6175-484F-AB06-A4D37B039759}" destId="{90B212DD-FE91-4903-924F-CFF10B56F395}" srcOrd="6" destOrd="0" presId="urn:microsoft.com/office/officeart/2005/8/layout/chart3"/>
    <dgm:cxn modelId="{8CB3BC8C-69CE-4841-B6B0-5AF985AFF533}" type="presParOf" srcId="{EF68A343-6175-484F-AB06-A4D37B039759}" destId="{89637385-9913-4347-A40C-E36CC47E5351}" srcOrd="7" destOrd="0" presId="urn:microsoft.com/office/officeart/2005/8/layout/chart3"/>
    <dgm:cxn modelId="{C37E6668-6433-4D66-BBDB-BDBBCE7052F0}" type="presParOf" srcId="{EF68A343-6175-484F-AB06-A4D37B039759}" destId="{54522491-4628-4BAC-9B94-C0D666518F72}" srcOrd="8" destOrd="0" presId="urn:microsoft.com/office/officeart/2005/8/layout/chart3"/>
    <dgm:cxn modelId="{49991F9B-45AC-4476-9367-21641A63C33A}" type="presParOf" srcId="{EF68A343-6175-484F-AB06-A4D37B039759}" destId="{053D07DE-0A98-409D-932C-9EC3A39A2087}" srcOrd="9" destOrd="0" presId="urn:microsoft.com/office/officeart/2005/8/layout/chart3"/>
    <dgm:cxn modelId="{A46ADAFD-57CA-46D4-9A35-DB2DCD918131}" type="presParOf" srcId="{EF68A343-6175-484F-AB06-A4D37B039759}" destId="{03BCB7A2-8AC4-4AB7-AF69-9B395E3E0FCC}" srcOrd="10" destOrd="0" presId="urn:microsoft.com/office/officeart/2005/8/layout/chart3"/>
    <dgm:cxn modelId="{56133A78-46AD-43BF-8AD2-2BE2012C5A62}" type="presParOf" srcId="{EF68A343-6175-484F-AB06-A4D37B039759}" destId="{109D7D89-2D5C-470F-AF2D-4C5B9F281723}" srcOrd="11" destOrd="0" presId="urn:microsoft.com/office/officeart/2005/8/layout/chart3"/>
  </dgm:cxnLst>
  <dgm:bg/>
  <dgm:whole>
    <a:ln w="28575">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2DD94401-FF42-4219-9DC7-C531409786B1}" type="doc">
      <dgm:prSet loTypeId="urn:microsoft.com/office/officeart/2005/8/layout/chart3" loCatId="cycle" qsTypeId="urn:microsoft.com/office/officeart/2005/8/quickstyle/simple2" qsCatId="simple" csTypeId="urn:microsoft.com/office/officeart/2005/8/colors/accent0_3" csCatId="mainScheme" phldr="1"/>
      <dgm:spPr/>
    </dgm:pt>
    <dgm:pt modelId="{CAADAF52-33C4-4F66-BE05-8A24A28C6E7A}">
      <dgm:prSet phldrT="[Text]" custT="1"/>
      <dgm:spPr>
        <a:ln w="38100">
          <a:solidFill>
            <a:schemeClr val="bg1"/>
          </a:solidFill>
        </a:ln>
      </dgm:spPr>
      <dgm:t>
        <a:bodyPr/>
        <a:lstStyle/>
        <a:p>
          <a:pPr algn="ctr"/>
          <a:r>
            <a:rPr lang="en-US" sz="600" dirty="0" smtClean="0"/>
            <a:t>Party</a:t>
          </a:r>
          <a:endParaRPr lang="en-US" sz="800" dirty="0"/>
        </a:p>
      </dgm:t>
    </dgm:pt>
    <dgm:pt modelId="{ECBD2CFF-59F3-47AA-9402-15682A9AC5D9}" type="parTrans" cxnId="{2DE854CC-FA87-43E6-87CC-1C27D036FA6F}">
      <dgm:prSet/>
      <dgm:spPr/>
      <dgm:t>
        <a:bodyPr/>
        <a:lstStyle/>
        <a:p>
          <a:endParaRPr lang="en-US"/>
        </a:p>
      </dgm:t>
    </dgm:pt>
    <dgm:pt modelId="{EBA4A6A6-8906-4411-B80E-4F72B723C4AE}" type="sibTrans" cxnId="{2DE854CC-FA87-43E6-87CC-1C27D036FA6F}">
      <dgm:prSet/>
      <dgm:spPr/>
      <dgm:t>
        <a:bodyPr/>
        <a:lstStyle/>
        <a:p>
          <a:endParaRPr lang="en-US"/>
        </a:p>
      </dgm:t>
    </dgm:pt>
    <dgm:pt modelId="{74419250-CDD7-432B-89A7-DE1A7EFD03E4}">
      <dgm:prSet phldrT="[Text]" custT="1"/>
      <dgm:spPr>
        <a:ln w="38100">
          <a:solidFill>
            <a:schemeClr val="bg1"/>
          </a:solidFill>
        </a:ln>
        <a:effectLst/>
      </dgm:spPr>
      <dgm:t>
        <a:bodyPr/>
        <a:lstStyle/>
        <a:p>
          <a:r>
            <a:rPr lang="en-US" sz="600" dirty="0" smtClean="0"/>
            <a:t>Action</a:t>
          </a:r>
          <a:endParaRPr lang="en-US" sz="800" dirty="0"/>
        </a:p>
      </dgm:t>
    </dgm:pt>
    <dgm:pt modelId="{3FAE4391-395D-42F8-8DD1-E2012B39661B}" type="parTrans" cxnId="{1C7AE13F-6BEE-46FC-87F7-B7686F76507C}">
      <dgm:prSet/>
      <dgm:spPr/>
      <dgm:t>
        <a:bodyPr/>
        <a:lstStyle/>
        <a:p>
          <a:endParaRPr lang="en-US"/>
        </a:p>
      </dgm:t>
    </dgm:pt>
    <dgm:pt modelId="{A363874B-0A22-40F0-ADB6-E09512C58C8E}" type="sibTrans" cxnId="{1C7AE13F-6BEE-46FC-87F7-B7686F76507C}">
      <dgm:prSet/>
      <dgm:spPr/>
      <dgm:t>
        <a:bodyPr/>
        <a:lstStyle/>
        <a:p>
          <a:endParaRPr lang="en-US"/>
        </a:p>
      </dgm:t>
    </dgm:pt>
    <dgm:pt modelId="{28986720-0B7B-4212-A804-AD6F5C7CBF8F}">
      <dgm:prSet phldrT="[Text]" custT="1"/>
      <dgm:spPr>
        <a:ln w="38100">
          <a:solidFill>
            <a:schemeClr val="bg1"/>
          </a:solidFill>
        </a:ln>
        <a:effectLst/>
      </dgm:spPr>
      <dgm:t>
        <a:bodyPr/>
        <a:lstStyle/>
        <a:p>
          <a:r>
            <a:rPr lang="en-US" sz="600" dirty="0" smtClean="0"/>
            <a:t>Arrange-</a:t>
          </a:r>
          <a:r>
            <a:rPr lang="en-US" sz="600" dirty="0" err="1" smtClean="0"/>
            <a:t>ment</a:t>
          </a:r>
          <a:endParaRPr lang="en-US" sz="900" dirty="0"/>
        </a:p>
      </dgm:t>
    </dgm:pt>
    <dgm:pt modelId="{0FCBC7E5-D6E8-4F7E-8C67-0851C493D0E9}" type="parTrans" cxnId="{18FAEE08-944D-4547-BBB7-A14A81CBC690}">
      <dgm:prSet/>
      <dgm:spPr/>
      <dgm:t>
        <a:bodyPr/>
        <a:lstStyle/>
        <a:p>
          <a:endParaRPr lang="en-US"/>
        </a:p>
      </dgm:t>
    </dgm:pt>
    <dgm:pt modelId="{43C9854D-2A40-4120-9696-01FD3B25DCC6}" type="sibTrans" cxnId="{18FAEE08-944D-4547-BBB7-A14A81CBC690}">
      <dgm:prSet/>
      <dgm:spPr/>
      <dgm:t>
        <a:bodyPr/>
        <a:lstStyle/>
        <a:p>
          <a:endParaRPr lang="en-US"/>
        </a:p>
      </dgm:t>
    </dgm:pt>
    <dgm:pt modelId="{B0AD5552-577B-4803-ADBC-E960F75D0B7D}">
      <dgm:prSet phldrT="[Text]" custT="1"/>
      <dgm:spPr>
        <a:ln w="38100">
          <a:solidFill>
            <a:schemeClr val="bg1"/>
          </a:solidFill>
        </a:ln>
        <a:effectLst/>
      </dgm:spPr>
      <dgm:t>
        <a:bodyPr/>
        <a:lstStyle/>
        <a:p>
          <a:r>
            <a:rPr lang="en-US" sz="600" dirty="0" smtClean="0"/>
            <a:t>Product</a:t>
          </a:r>
          <a:endParaRPr lang="en-US" sz="1000" dirty="0"/>
        </a:p>
      </dgm:t>
    </dgm:pt>
    <dgm:pt modelId="{F395F32C-4224-4C96-8C85-DEEC11C18465}" type="parTrans" cxnId="{8F630A10-A846-4A40-B756-526C0C20AF1B}">
      <dgm:prSet/>
      <dgm:spPr/>
      <dgm:t>
        <a:bodyPr/>
        <a:lstStyle/>
        <a:p>
          <a:endParaRPr lang="en-US"/>
        </a:p>
      </dgm:t>
    </dgm:pt>
    <dgm:pt modelId="{C79D9FB9-359A-4995-B2D7-C490650CF6DA}" type="sibTrans" cxnId="{8F630A10-A846-4A40-B756-526C0C20AF1B}">
      <dgm:prSet/>
      <dgm:spPr/>
      <dgm:t>
        <a:bodyPr/>
        <a:lstStyle/>
        <a:p>
          <a:endParaRPr lang="en-US"/>
        </a:p>
      </dgm:t>
    </dgm:pt>
    <dgm:pt modelId="{08DA36C6-5B58-4CE4-8241-548753895334}">
      <dgm:prSet phldrT="[Text]" custT="1"/>
      <dgm:spPr>
        <a:ln w="38100">
          <a:solidFill>
            <a:schemeClr val="bg1"/>
          </a:solidFill>
        </a:ln>
        <a:effectLst/>
      </dgm:spPr>
      <dgm:t>
        <a:bodyPr/>
        <a:lstStyle/>
        <a:p>
          <a:r>
            <a:rPr lang="en-US" sz="600" dirty="0" smtClean="0"/>
            <a:t>Account</a:t>
          </a:r>
          <a:endParaRPr lang="en-US" sz="1000" dirty="0"/>
        </a:p>
      </dgm:t>
    </dgm:pt>
    <dgm:pt modelId="{D9BF1B9B-88BD-4D2C-A226-7DA2720B2E97}" type="parTrans" cxnId="{61540660-8FE6-4BF8-8304-81A676B0B3DE}">
      <dgm:prSet/>
      <dgm:spPr/>
      <dgm:t>
        <a:bodyPr/>
        <a:lstStyle/>
        <a:p>
          <a:endParaRPr lang="en-US"/>
        </a:p>
      </dgm:t>
    </dgm:pt>
    <dgm:pt modelId="{BAC207AD-6F06-4FFA-8BF4-A3DA62A83D1B}" type="sibTrans" cxnId="{61540660-8FE6-4BF8-8304-81A676B0B3DE}">
      <dgm:prSet/>
      <dgm:spPr/>
      <dgm:t>
        <a:bodyPr/>
        <a:lstStyle/>
        <a:p>
          <a:endParaRPr lang="en-US"/>
        </a:p>
      </dgm:t>
    </dgm:pt>
    <dgm:pt modelId="{78861DC2-5E0A-4701-90B0-98C8BCAC3FF0}">
      <dgm:prSet phldrT="[Text]" custT="1"/>
      <dgm:spPr>
        <a:ln w="38100">
          <a:solidFill>
            <a:schemeClr val="bg1"/>
          </a:solidFill>
        </a:ln>
        <a:effectLst/>
      </dgm:spPr>
      <dgm:t>
        <a:bodyPr/>
        <a:lstStyle/>
        <a:p>
          <a:r>
            <a:rPr lang="en-US" sz="600" dirty="0" smtClean="0"/>
            <a:t>Event</a:t>
          </a:r>
          <a:endParaRPr lang="en-US" sz="900" dirty="0"/>
        </a:p>
      </dgm:t>
    </dgm:pt>
    <dgm:pt modelId="{DCE912A3-853E-49A7-AF5A-136130257636}" type="parTrans" cxnId="{AF007047-8DEE-4242-8E30-2CAE772A17A9}">
      <dgm:prSet/>
      <dgm:spPr/>
      <dgm:t>
        <a:bodyPr/>
        <a:lstStyle/>
        <a:p>
          <a:endParaRPr lang="en-US"/>
        </a:p>
      </dgm:t>
    </dgm:pt>
    <dgm:pt modelId="{E5C37B42-3690-496A-B829-764BB809E2F2}" type="sibTrans" cxnId="{AF007047-8DEE-4242-8E30-2CAE772A17A9}">
      <dgm:prSet/>
      <dgm:spPr/>
      <dgm:t>
        <a:bodyPr/>
        <a:lstStyle/>
        <a:p>
          <a:endParaRPr lang="en-US"/>
        </a:p>
      </dgm:t>
    </dgm:pt>
    <dgm:pt modelId="{EF68A343-6175-484F-AB06-A4D37B039759}" type="pres">
      <dgm:prSet presAssocID="{2DD94401-FF42-4219-9DC7-C531409786B1}" presName="compositeShape" presStyleCnt="0">
        <dgm:presLayoutVars>
          <dgm:chMax val="7"/>
          <dgm:dir/>
          <dgm:resizeHandles val="exact"/>
        </dgm:presLayoutVars>
      </dgm:prSet>
      <dgm:spPr/>
    </dgm:pt>
    <dgm:pt modelId="{9AE7CEFD-763D-4B84-98C0-1282C307EE92}" type="pres">
      <dgm:prSet presAssocID="{2DD94401-FF42-4219-9DC7-C531409786B1}" presName="wedge1" presStyleLbl="node1" presStyleIdx="0" presStyleCnt="6" custLinFactNeighborX="-3494" custLinFactNeighborY="4803"/>
      <dgm:spPr/>
      <dgm:t>
        <a:bodyPr/>
        <a:lstStyle/>
        <a:p>
          <a:endParaRPr lang="en-US"/>
        </a:p>
      </dgm:t>
    </dgm:pt>
    <dgm:pt modelId="{980DF34A-9456-43CE-BF58-CABBE7712967}" type="pres">
      <dgm:prSet presAssocID="{2DD94401-FF42-4219-9DC7-C531409786B1}" presName="wedge1Tx" presStyleLbl="node1" presStyleIdx="0" presStyleCnt="6">
        <dgm:presLayoutVars>
          <dgm:chMax val="0"/>
          <dgm:chPref val="0"/>
          <dgm:bulletEnabled val="1"/>
        </dgm:presLayoutVars>
      </dgm:prSet>
      <dgm:spPr/>
      <dgm:t>
        <a:bodyPr/>
        <a:lstStyle/>
        <a:p>
          <a:endParaRPr lang="en-US"/>
        </a:p>
      </dgm:t>
    </dgm:pt>
    <dgm:pt modelId="{6B190738-3D5C-47F4-AC35-32F563D1B557}" type="pres">
      <dgm:prSet presAssocID="{2DD94401-FF42-4219-9DC7-C531409786B1}" presName="wedge2" presStyleLbl="node1" presStyleIdx="1" presStyleCnt="6"/>
      <dgm:spPr/>
      <dgm:t>
        <a:bodyPr/>
        <a:lstStyle/>
        <a:p>
          <a:endParaRPr lang="en-US"/>
        </a:p>
      </dgm:t>
    </dgm:pt>
    <dgm:pt modelId="{912C0C40-B179-4F83-A336-89D7155D4964}" type="pres">
      <dgm:prSet presAssocID="{2DD94401-FF42-4219-9DC7-C531409786B1}" presName="wedge2Tx" presStyleLbl="node1" presStyleIdx="1" presStyleCnt="6">
        <dgm:presLayoutVars>
          <dgm:chMax val="0"/>
          <dgm:chPref val="0"/>
          <dgm:bulletEnabled val="1"/>
        </dgm:presLayoutVars>
      </dgm:prSet>
      <dgm:spPr/>
      <dgm:t>
        <a:bodyPr/>
        <a:lstStyle/>
        <a:p>
          <a:endParaRPr lang="en-US"/>
        </a:p>
      </dgm:t>
    </dgm:pt>
    <dgm:pt modelId="{AFB42C98-88B4-4838-A75B-14467470357A}" type="pres">
      <dgm:prSet presAssocID="{2DD94401-FF42-4219-9DC7-C531409786B1}" presName="wedge3" presStyleLbl="node1" presStyleIdx="2" presStyleCnt="6"/>
      <dgm:spPr>
        <a:ln w="38100">
          <a:solidFill>
            <a:schemeClr val="bg1"/>
          </a:solidFill>
        </a:ln>
        <a:effectLst/>
      </dgm:spPr>
      <dgm:t>
        <a:bodyPr/>
        <a:lstStyle/>
        <a:p>
          <a:endParaRPr lang="en-US"/>
        </a:p>
      </dgm:t>
    </dgm:pt>
    <dgm:pt modelId="{86C3F2E6-C1B4-4A35-9C78-C3A460713828}" type="pres">
      <dgm:prSet presAssocID="{2DD94401-FF42-4219-9DC7-C531409786B1}" presName="wedge3Tx" presStyleLbl="node1" presStyleIdx="2" presStyleCnt="6">
        <dgm:presLayoutVars>
          <dgm:chMax val="0"/>
          <dgm:chPref val="0"/>
          <dgm:bulletEnabled val="1"/>
        </dgm:presLayoutVars>
      </dgm:prSet>
      <dgm:spPr/>
      <dgm:t>
        <a:bodyPr/>
        <a:lstStyle/>
        <a:p>
          <a:endParaRPr lang="en-US"/>
        </a:p>
      </dgm:t>
    </dgm:pt>
    <dgm:pt modelId="{90B212DD-FE91-4903-924F-CFF10B56F395}" type="pres">
      <dgm:prSet presAssocID="{2DD94401-FF42-4219-9DC7-C531409786B1}" presName="wedge4" presStyleLbl="node1" presStyleIdx="3" presStyleCnt="6"/>
      <dgm:spPr/>
      <dgm:t>
        <a:bodyPr/>
        <a:lstStyle/>
        <a:p>
          <a:endParaRPr lang="en-US"/>
        </a:p>
      </dgm:t>
    </dgm:pt>
    <dgm:pt modelId="{89637385-9913-4347-A40C-E36CC47E5351}" type="pres">
      <dgm:prSet presAssocID="{2DD94401-FF42-4219-9DC7-C531409786B1}" presName="wedge4Tx" presStyleLbl="node1" presStyleIdx="3" presStyleCnt="6">
        <dgm:presLayoutVars>
          <dgm:chMax val="0"/>
          <dgm:chPref val="0"/>
          <dgm:bulletEnabled val="1"/>
        </dgm:presLayoutVars>
      </dgm:prSet>
      <dgm:spPr/>
      <dgm:t>
        <a:bodyPr/>
        <a:lstStyle/>
        <a:p>
          <a:endParaRPr lang="en-US"/>
        </a:p>
      </dgm:t>
    </dgm:pt>
    <dgm:pt modelId="{54522491-4628-4BAC-9B94-C0D666518F72}" type="pres">
      <dgm:prSet presAssocID="{2DD94401-FF42-4219-9DC7-C531409786B1}" presName="wedge5" presStyleLbl="node1" presStyleIdx="4" presStyleCnt="6"/>
      <dgm:spPr>
        <a:ln w="38100">
          <a:solidFill>
            <a:schemeClr val="bg1"/>
          </a:solidFill>
        </a:ln>
        <a:effectLst/>
      </dgm:spPr>
      <dgm:t>
        <a:bodyPr/>
        <a:lstStyle/>
        <a:p>
          <a:endParaRPr lang="en-US"/>
        </a:p>
      </dgm:t>
    </dgm:pt>
    <dgm:pt modelId="{053D07DE-0A98-409D-932C-9EC3A39A2087}" type="pres">
      <dgm:prSet presAssocID="{2DD94401-FF42-4219-9DC7-C531409786B1}" presName="wedge5Tx" presStyleLbl="node1" presStyleIdx="4" presStyleCnt="6">
        <dgm:presLayoutVars>
          <dgm:chMax val="0"/>
          <dgm:chPref val="0"/>
          <dgm:bulletEnabled val="1"/>
        </dgm:presLayoutVars>
      </dgm:prSet>
      <dgm:spPr/>
      <dgm:t>
        <a:bodyPr/>
        <a:lstStyle/>
        <a:p>
          <a:endParaRPr lang="en-US"/>
        </a:p>
      </dgm:t>
    </dgm:pt>
    <dgm:pt modelId="{03BCB7A2-8AC4-4AB7-AF69-9B395E3E0FCC}" type="pres">
      <dgm:prSet presAssocID="{2DD94401-FF42-4219-9DC7-C531409786B1}" presName="wedge6" presStyleLbl="node1" presStyleIdx="5" presStyleCnt="6"/>
      <dgm:spPr/>
      <dgm:t>
        <a:bodyPr/>
        <a:lstStyle/>
        <a:p>
          <a:endParaRPr lang="en-US"/>
        </a:p>
      </dgm:t>
    </dgm:pt>
    <dgm:pt modelId="{109D7D89-2D5C-470F-AF2D-4C5B9F281723}" type="pres">
      <dgm:prSet presAssocID="{2DD94401-FF42-4219-9DC7-C531409786B1}" presName="wedge6Tx" presStyleLbl="node1" presStyleIdx="5" presStyleCnt="6">
        <dgm:presLayoutVars>
          <dgm:chMax val="0"/>
          <dgm:chPref val="0"/>
          <dgm:bulletEnabled val="1"/>
        </dgm:presLayoutVars>
      </dgm:prSet>
      <dgm:spPr/>
      <dgm:t>
        <a:bodyPr/>
        <a:lstStyle/>
        <a:p>
          <a:endParaRPr lang="en-US"/>
        </a:p>
      </dgm:t>
    </dgm:pt>
  </dgm:ptLst>
  <dgm:cxnLst>
    <dgm:cxn modelId="{2DE854CC-FA87-43E6-87CC-1C27D036FA6F}" srcId="{2DD94401-FF42-4219-9DC7-C531409786B1}" destId="{CAADAF52-33C4-4F66-BE05-8A24A28C6E7A}" srcOrd="0" destOrd="0" parTransId="{ECBD2CFF-59F3-47AA-9402-15682A9AC5D9}" sibTransId="{EBA4A6A6-8906-4411-B80E-4F72B723C4AE}"/>
    <dgm:cxn modelId="{1C7AE13F-6BEE-46FC-87F7-B7686F76507C}" srcId="{2DD94401-FF42-4219-9DC7-C531409786B1}" destId="{74419250-CDD7-432B-89A7-DE1A7EFD03E4}" srcOrd="1" destOrd="0" parTransId="{3FAE4391-395D-42F8-8DD1-E2012B39661B}" sibTransId="{A363874B-0A22-40F0-ADB6-E09512C58C8E}"/>
    <dgm:cxn modelId="{78BB0438-85D9-4F0C-AA65-D97BE3E8459B}" type="presOf" srcId="{2DD94401-FF42-4219-9DC7-C531409786B1}" destId="{EF68A343-6175-484F-AB06-A4D37B039759}" srcOrd="0" destOrd="0" presId="urn:microsoft.com/office/officeart/2005/8/layout/chart3"/>
    <dgm:cxn modelId="{2355BC1A-FFBE-4355-A276-D083ABB44BA8}" type="presOf" srcId="{78861DC2-5E0A-4701-90B0-98C8BCAC3FF0}" destId="{03BCB7A2-8AC4-4AB7-AF69-9B395E3E0FCC}" srcOrd="0" destOrd="0" presId="urn:microsoft.com/office/officeart/2005/8/layout/chart3"/>
    <dgm:cxn modelId="{C0A9D664-D9AF-4BA8-9E4D-F469CF63DB2A}" type="presOf" srcId="{28986720-0B7B-4212-A804-AD6F5C7CBF8F}" destId="{AFB42C98-88B4-4838-A75B-14467470357A}" srcOrd="0" destOrd="0" presId="urn:microsoft.com/office/officeart/2005/8/layout/chart3"/>
    <dgm:cxn modelId="{113F7689-78F5-4973-B855-778FCF4ECE7E}" type="presOf" srcId="{08DA36C6-5B58-4CE4-8241-548753895334}" destId="{053D07DE-0A98-409D-932C-9EC3A39A2087}" srcOrd="1" destOrd="0" presId="urn:microsoft.com/office/officeart/2005/8/layout/chart3"/>
    <dgm:cxn modelId="{3260A53E-12BD-4471-8291-B72338A9B1B3}" type="presOf" srcId="{B0AD5552-577B-4803-ADBC-E960F75D0B7D}" destId="{89637385-9913-4347-A40C-E36CC47E5351}" srcOrd="1" destOrd="0" presId="urn:microsoft.com/office/officeart/2005/8/layout/chart3"/>
    <dgm:cxn modelId="{857A8B64-67AA-4DC3-826B-FB68A5C67C99}" type="presOf" srcId="{74419250-CDD7-432B-89A7-DE1A7EFD03E4}" destId="{6B190738-3D5C-47F4-AC35-32F563D1B557}" srcOrd="0" destOrd="0" presId="urn:microsoft.com/office/officeart/2005/8/layout/chart3"/>
    <dgm:cxn modelId="{9242C7F7-D5C5-4072-84E3-9FFD50763C58}" type="presOf" srcId="{78861DC2-5E0A-4701-90B0-98C8BCAC3FF0}" destId="{109D7D89-2D5C-470F-AF2D-4C5B9F281723}" srcOrd="1" destOrd="0" presId="urn:microsoft.com/office/officeart/2005/8/layout/chart3"/>
    <dgm:cxn modelId="{2DC4A4B7-E029-43C6-9D37-9241D68247A1}" type="presOf" srcId="{CAADAF52-33C4-4F66-BE05-8A24A28C6E7A}" destId="{980DF34A-9456-43CE-BF58-CABBE7712967}" srcOrd="1" destOrd="0" presId="urn:microsoft.com/office/officeart/2005/8/layout/chart3"/>
    <dgm:cxn modelId="{BDDAC3BF-5E26-4DAF-B0E2-AC389436C80E}" type="presOf" srcId="{CAADAF52-33C4-4F66-BE05-8A24A28C6E7A}" destId="{9AE7CEFD-763D-4B84-98C0-1282C307EE92}" srcOrd="0" destOrd="0" presId="urn:microsoft.com/office/officeart/2005/8/layout/chart3"/>
    <dgm:cxn modelId="{0E12FB05-494A-44A5-BC8D-BA24FBA038AE}" type="presOf" srcId="{28986720-0B7B-4212-A804-AD6F5C7CBF8F}" destId="{86C3F2E6-C1B4-4A35-9C78-C3A460713828}" srcOrd="1" destOrd="0" presId="urn:microsoft.com/office/officeart/2005/8/layout/chart3"/>
    <dgm:cxn modelId="{8F630A10-A846-4A40-B756-526C0C20AF1B}" srcId="{2DD94401-FF42-4219-9DC7-C531409786B1}" destId="{B0AD5552-577B-4803-ADBC-E960F75D0B7D}" srcOrd="3" destOrd="0" parTransId="{F395F32C-4224-4C96-8C85-DEEC11C18465}" sibTransId="{C79D9FB9-359A-4995-B2D7-C490650CF6DA}"/>
    <dgm:cxn modelId="{42C1BAC4-38DF-4CAA-885C-0DE8A02C1649}" type="presOf" srcId="{B0AD5552-577B-4803-ADBC-E960F75D0B7D}" destId="{90B212DD-FE91-4903-924F-CFF10B56F395}" srcOrd="0" destOrd="0" presId="urn:microsoft.com/office/officeart/2005/8/layout/chart3"/>
    <dgm:cxn modelId="{0575FE98-8914-4D5E-AF39-8ECA59C6AFA0}" type="presOf" srcId="{74419250-CDD7-432B-89A7-DE1A7EFD03E4}" destId="{912C0C40-B179-4F83-A336-89D7155D4964}" srcOrd="1" destOrd="0" presId="urn:microsoft.com/office/officeart/2005/8/layout/chart3"/>
    <dgm:cxn modelId="{61540660-8FE6-4BF8-8304-81A676B0B3DE}" srcId="{2DD94401-FF42-4219-9DC7-C531409786B1}" destId="{08DA36C6-5B58-4CE4-8241-548753895334}" srcOrd="4" destOrd="0" parTransId="{D9BF1B9B-88BD-4D2C-A226-7DA2720B2E97}" sibTransId="{BAC207AD-6F06-4FFA-8BF4-A3DA62A83D1B}"/>
    <dgm:cxn modelId="{D106907A-831D-4AB3-A332-8D8FFB2D9554}" type="presOf" srcId="{08DA36C6-5B58-4CE4-8241-548753895334}" destId="{54522491-4628-4BAC-9B94-C0D666518F72}" srcOrd="0" destOrd="0" presId="urn:microsoft.com/office/officeart/2005/8/layout/chart3"/>
    <dgm:cxn modelId="{AF007047-8DEE-4242-8E30-2CAE772A17A9}" srcId="{2DD94401-FF42-4219-9DC7-C531409786B1}" destId="{78861DC2-5E0A-4701-90B0-98C8BCAC3FF0}" srcOrd="5" destOrd="0" parTransId="{DCE912A3-853E-49A7-AF5A-136130257636}" sibTransId="{E5C37B42-3690-496A-B829-764BB809E2F2}"/>
    <dgm:cxn modelId="{18FAEE08-944D-4547-BBB7-A14A81CBC690}" srcId="{2DD94401-FF42-4219-9DC7-C531409786B1}" destId="{28986720-0B7B-4212-A804-AD6F5C7CBF8F}" srcOrd="2" destOrd="0" parTransId="{0FCBC7E5-D6E8-4F7E-8C67-0851C493D0E9}" sibTransId="{43C9854D-2A40-4120-9696-01FD3B25DCC6}"/>
    <dgm:cxn modelId="{46ED8ACF-0973-4072-AE32-6F04B08933B0}" type="presParOf" srcId="{EF68A343-6175-484F-AB06-A4D37B039759}" destId="{9AE7CEFD-763D-4B84-98C0-1282C307EE92}" srcOrd="0" destOrd="0" presId="urn:microsoft.com/office/officeart/2005/8/layout/chart3"/>
    <dgm:cxn modelId="{B8335296-CE07-41A8-A7B6-D171B3DDAE64}" type="presParOf" srcId="{EF68A343-6175-484F-AB06-A4D37B039759}" destId="{980DF34A-9456-43CE-BF58-CABBE7712967}" srcOrd="1" destOrd="0" presId="urn:microsoft.com/office/officeart/2005/8/layout/chart3"/>
    <dgm:cxn modelId="{7BBCD158-B81E-4B5D-A88B-C9BDFE76F142}" type="presParOf" srcId="{EF68A343-6175-484F-AB06-A4D37B039759}" destId="{6B190738-3D5C-47F4-AC35-32F563D1B557}" srcOrd="2" destOrd="0" presId="urn:microsoft.com/office/officeart/2005/8/layout/chart3"/>
    <dgm:cxn modelId="{7E164856-73F5-4A17-B5EB-B0902437993F}" type="presParOf" srcId="{EF68A343-6175-484F-AB06-A4D37B039759}" destId="{912C0C40-B179-4F83-A336-89D7155D4964}" srcOrd="3" destOrd="0" presId="urn:microsoft.com/office/officeart/2005/8/layout/chart3"/>
    <dgm:cxn modelId="{1A6E67EF-D74B-487E-A30D-88F4CC35D699}" type="presParOf" srcId="{EF68A343-6175-484F-AB06-A4D37B039759}" destId="{AFB42C98-88B4-4838-A75B-14467470357A}" srcOrd="4" destOrd="0" presId="urn:microsoft.com/office/officeart/2005/8/layout/chart3"/>
    <dgm:cxn modelId="{A774A88D-1FD0-4DA2-AE5E-68E412D6D752}" type="presParOf" srcId="{EF68A343-6175-484F-AB06-A4D37B039759}" destId="{86C3F2E6-C1B4-4A35-9C78-C3A460713828}" srcOrd="5" destOrd="0" presId="urn:microsoft.com/office/officeart/2005/8/layout/chart3"/>
    <dgm:cxn modelId="{BC6B26EA-924B-40E4-B99E-7A8E5CC61CF6}" type="presParOf" srcId="{EF68A343-6175-484F-AB06-A4D37B039759}" destId="{90B212DD-FE91-4903-924F-CFF10B56F395}" srcOrd="6" destOrd="0" presId="urn:microsoft.com/office/officeart/2005/8/layout/chart3"/>
    <dgm:cxn modelId="{F16A1E5F-5764-43D2-B2DB-0A35A561BCB6}" type="presParOf" srcId="{EF68A343-6175-484F-AB06-A4D37B039759}" destId="{89637385-9913-4347-A40C-E36CC47E5351}" srcOrd="7" destOrd="0" presId="urn:microsoft.com/office/officeart/2005/8/layout/chart3"/>
    <dgm:cxn modelId="{217BAADC-CC41-4225-A994-8E90E5E8479A}" type="presParOf" srcId="{EF68A343-6175-484F-AB06-A4D37B039759}" destId="{54522491-4628-4BAC-9B94-C0D666518F72}" srcOrd="8" destOrd="0" presId="urn:microsoft.com/office/officeart/2005/8/layout/chart3"/>
    <dgm:cxn modelId="{DE13F7D9-F1C2-4DDA-9F99-D4322AF95B19}" type="presParOf" srcId="{EF68A343-6175-484F-AB06-A4D37B039759}" destId="{053D07DE-0A98-409D-932C-9EC3A39A2087}" srcOrd="9" destOrd="0" presId="urn:microsoft.com/office/officeart/2005/8/layout/chart3"/>
    <dgm:cxn modelId="{26502B7E-56C6-4AAA-B658-D8FD86D30B16}" type="presParOf" srcId="{EF68A343-6175-484F-AB06-A4D37B039759}" destId="{03BCB7A2-8AC4-4AB7-AF69-9B395E3E0FCC}" srcOrd="10" destOrd="0" presId="urn:microsoft.com/office/officeart/2005/8/layout/chart3"/>
    <dgm:cxn modelId="{66756112-E1EB-4C1B-9D1F-D9F8F8C4CDD5}" type="presParOf" srcId="{EF68A343-6175-484F-AB06-A4D37B039759}" destId="{109D7D89-2D5C-470F-AF2D-4C5B9F281723}" srcOrd="11" destOrd="0" presId="urn:microsoft.com/office/officeart/2005/8/layout/chart3"/>
  </dgm:cxnLst>
  <dgm:bg/>
  <dgm:whole>
    <a:ln w="28575">
      <a:noFill/>
    </a:ln>
  </dgm:whole>
  <dgm:extLst>
    <a:ext uri="http://schemas.microsoft.com/office/drawing/2008/diagram">
      <dsp:dataModelExt xmlns:dsp="http://schemas.microsoft.com/office/drawing/2008/diagram" relId="rId12"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2DD94401-FF42-4219-9DC7-C531409786B1}" type="doc">
      <dgm:prSet loTypeId="urn:microsoft.com/office/officeart/2005/8/layout/chart3" loCatId="cycle" qsTypeId="urn:microsoft.com/office/officeart/2005/8/quickstyle/simple2" qsCatId="simple" csTypeId="urn:microsoft.com/office/officeart/2005/8/colors/accent0_3" csCatId="mainScheme" phldr="1"/>
      <dgm:spPr/>
    </dgm:pt>
    <dgm:pt modelId="{CAADAF52-33C4-4F66-BE05-8A24A28C6E7A}">
      <dgm:prSet phldrT="[Text]" custT="1"/>
      <dgm:spPr>
        <a:ln w="38100">
          <a:solidFill>
            <a:schemeClr val="bg1"/>
          </a:solidFill>
        </a:ln>
      </dgm:spPr>
      <dgm:t>
        <a:bodyPr/>
        <a:lstStyle/>
        <a:p>
          <a:pPr algn="ctr"/>
          <a:r>
            <a:rPr lang="en-US" sz="600" dirty="0" smtClean="0"/>
            <a:t>Party</a:t>
          </a:r>
          <a:endParaRPr lang="en-US" sz="800" dirty="0"/>
        </a:p>
      </dgm:t>
    </dgm:pt>
    <dgm:pt modelId="{ECBD2CFF-59F3-47AA-9402-15682A9AC5D9}" type="parTrans" cxnId="{2DE854CC-FA87-43E6-87CC-1C27D036FA6F}">
      <dgm:prSet/>
      <dgm:spPr/>
      <dgm:t>
        <a:bodyPr/>
        <a:lstStyle/>
        <a:p>
          <a:endParaRPr lang="en-US"/>
        </a:p>
      </dgm:t>
    </dgm:pt>
    <dgm:pt modelId="{EBA4A6A6-8906-4411-B80E-4F72B723C4AE}" type="sibTrans" cxnId="{2DE854CC-FA87-43E6-87CC-1C27D036FA6F}">
      <dgm:prSet/>
      <dgm:spPr/>
      <dgm:t>
        <a:bodyPr/>
        <a:lstStyle/>
        <a:p>
          <a:endParaRPr lang="en-US"/>
        </a:p>
      </dgm:t>
    </dgm:pt>
    <dgm:pt modelId="{74419250-CDD7-432B-89A7-DE1A7EFD03E4}">
      <dgm:prSet phldrT="[Text]" custT="1"/>
      <dgm:spPr>
        <a:ln w="38100">
          <a:solidFill>
            <a:schemeClr val="bg1"/>
          </a:solidFill>
        </a:ln>
        <a:effectLst/>
      </dgm:spPr>
      <dgm:t>
        <a:bodyPr/>
        <a:lstStyle/>
        <a:p>
          <a:r>
            <a:rPr lang="en-US" sz="600" dirty="0" smtClean="0"/>
            <a:t>Action</a:t>
          </a:r>
          <a:endParaRPr lang="en-US" sz="800" dirty="0"/>
        </a:p>
      </dgm:t>
    </dgm:pt>
    <dgm:pt modelId="{3FAE4391-395D-42F8-8DD1-E2012B39661B}" type="parTrans" cxnId="{1C7AE13F-6BEE-46FC-87F7-B7686F76507C}">
      <dgm:prSet/>
      <dgm:spPr/>
      <dgm:t>
        <a:bodyPr/>
        <a:lstStyle/>
        <a:p>
          <a:endParaRPr lang="en-US"/>
        </a:p>
      </dgm:t>
    </dgm:pt>
    <dgm:pt modelId="{A363874B-0A22-40F0-ADB6-E09512C58C8E}" type="sibTrans" cxnId="{1C7AE13F-6BEE-46FC-87F7-B7686F76507C}">
      <dgm:prSet/>
      <dgm:spPr/>
      <dgm:t>
        <a:bodyPr/>
        <a:lstStyle/>
        <a:p>
          <a:endParaRPr lang="en-US"/>
        </a:p>
      </dgm:t>
    </dgm:pt>
    <dgm:pt modelId="{28986720-0B7B-4212-A804-AD6F5C7CBF8F}">
      <dgm:prSet phldrT="[Text]" custT="1"/>
      <dgm:spPr>
        <a:ln w="38100">
          <a:solidFill>
            <a:schemeClr val="bg1"/>
          </a:solidFill>
        </a:ln>
        <a:effectLst/>
      </dgm:spPr>
      <dgm:t>
        <a:bodyPr/>
        <a:lstStyle/>
        <a:p>
          <a:r>
            <a:rPr lang="en-US" sz="600" dirty="0" smtClean="0"/>
            <a:t>Arrange-</a:t>
          </a:r>
          <a:r>
            <a:rPr lang="en-US" sz="600" dirty="0" err="1" smtClean="0"/>
            <a:t>ment</a:t>
          </a:r>
          <a:endParaRPr lang="en-US" sz="900" dirty="0"/>
        </a:p>
      </dgm:t>
    </dgm:pt>
    <dgm:pt modelId="{0FCBC7E5-D6E8-4F7E-8C67-0851C493D0E9}" type="parTrans" cxnId="{18FAEE08-944D-4547-BBB7-A14A81CBC690}">
      <dgm:prSet/>
      <dgm:spPr/>
      <dgm:t>
        <a:bodyPr/>
        <a:lstStyle/>
        <a:p>
          <a:endParaRPr lang="en-US"/>
        </a:p>
      </dgm:t>
    </dgm:pt>
    <dgm:pt modelId="{43C9854D-2A40-4120-9696-01FD3B25DCC6}" type="sibTrans" cxnId="{18FAEE08-944D-4547-BBB7-A14A81CBC690}">
      <dgm:prSet/>
      <dgm:spPr/>
      <dgm:t>
        <a:bodyPr/>
        <a:lstStyle/>
        <a:p>
          <a:endParaRPr lang="en-US"/>
        </a:p>
      </dgm:t>
    </dgm:pt>
    <dgm:pt modelId="{B0AD5552-577B-4803-ADBC-E960F75D0B7D}">
      <dgm:prSet phldrT="[Text]" custT="1"/>
      <dgm:spPr>
        <a:ln w="38100">
          <a:solidFill>
            <a:schemeClr val="bg1"/>
          </a:solidFill>
        </a:ln>
        <a:effectLst/>
      </dgm:spPr>
      <dgm:t>
        <a:bodyPr/>
        <a:lstStyle/>
        <a:p>
          <a:r>
            <a:rPr lang="en-US" sz="600" dirty="0" smtClean="0"/>
            <a:t>Account</a:t>
          </a:r>
          <a:endParaRPr lang="en-US" sz="1000" dirty="0"/>
        </a:p>
      </dgm:t>
    </dgm:pt>
    <dgm:pt modelId="{F395F32C-4224-4C96-8C85-DEEC11C18465}" type="parTrans" cxnId="{8F630A10-A846-4A40-B756-526C0C20AF1B}">
      <dgm:prSet/>
      <dgm:spPr/>
      <dgm:t>
        <a:bodyPr/>
        <a:lstStyle/>
        <a:p>
          <a:endParaRPr lang="en-US"/>
        </a:p>
      </dgm:t>
    </dgm:pt>
    <dgm:pt modelId="{C79D9FB9-359A-4995-B2D7-C490650CF6DA}" type="sibTrans" cxnId="{8F630A10-A846-4A40-B756-526C0C20AF1B}">
      <dgm:prSet/>
      <dgm:spPr/>
      <dgm:t>
        <a:bodyPr/>
        <a:lstStyle/>
        <a:p>
          <a:endParaRPr lang="en-US"/>
        </a:p>
      </dgm:t>
    </dgm:pt>
    <dgm:pt modelId="{78861DC2-5E0A-4701-90B0-98C8BCAC3FF0}">
      <dgm:prSet phldrT="[Text]" custT="1"/>
      <dgm:spPr>
        <a:ln w="38100">
          <a:solidFill>
            <a:schemeClr val="bg1"/>
          </a:solidFill>
        </a:ln>
        <a:effectLst/>
      </dgm:spPr>
      <dgm:t>
        <a:bodyPr/>
        <a:lstStyle/>
        <a:p>
          <a:r>
            <a:rPr lang="en-US" sz="600" dirty="0" smtClean="0"/>
            <a:t>Event</a:t>
          </a:r>
          <a:endParaRPr lang="en-US" sz="900" dirty="0"/>
        </a:p>
      </dgm:t>
    </dgm:pt>
    <dgm:pt modelId="{DCE912A3-853E-49A7-AF5A-136130257636}" type="parTrans" cxnId="{AF007047-8DEE-4242-8E30-2CAE772A17A9}">
      <dgm:prSet/>
      <dgm:spPr/>
      <dgm:t>
        <a:bodyPr/>
        <a:lstStyle/>
        <a:p>
          <a:endParaRPr lang="en-US"/>
        </a:p>
      </dgm:t>
    </dgm:pt>
    <dgm:pt modelId="{E5C37B42-3690-496A-B829-764BB809E2F2}" type="sibTrans" cxnId="{AF007047-8DEE-4242-8E30-2CAE772A17A9}">
      <dgm:prSet/>
      <dgm:spPr/>
      <dgm:t>
        <a:bodyPr/>
        <a:lstStyle/>
        <a:p>
          <a:endParaRPr lang="en-US"/>
        </a:p>
      </dgm:t>
    </dgm:pt>
    <dgm:pt modelId="{4C55772B-46F3-4B20-B462-878B4EFDADC1}">
      <dgm:prSet phldrT="[Text]" custT="1"/>
      <dgm:spPr>
        <a:ln w="38100">
          <a:solidFill>
            <a:schemeClr val="bg1"/>
          </a:solidFill>
        </a:ln>
        <a:effectLst/>
      </dgm:spPr>
      <dgm:t>
        <a:bodyPr/>
        <a:lstStyle/>
        <a:p>
          <a:r>
            <a:rPr lang="en-US" sz="600" dirty="0" smtClean="0"/>
            <a:t>Product</a:t>
          </a:r>
          <a:endParaRPr lang="en-US" sz="600" dirty="0"/>
        </a:p>
      </dgm:t>
    </dgm:pt>
    <dgm:pt modelId="{0D3A850F-14A1-48C4-9F8D-5D3CA8B01721}" type="parTrans" cxnId="{D0FBA0F6-29F8-447C-B798-4E2924E87B9F}">
      <dgm:prSet/>
      <dgm:spPr/>
      <dgm:t>
        <a:bodyPr/>
        <a:lstStyle/>
        <a:p>
          <a:endParaRPr lang="en-US"/>
        </a:p>
      </dgm:t>
    </dgm:pt>
    <dgm:pt modelId="{7F9186C6-B792-4E80-9426-07AC2F3E7D7C}" type="sibTrans" cxnId="{D0FBA0F6-29F8-447C-B798-4E2924E87B9F}">
      <dgm:prSet/>
      <dgm:spPr/>
      <dgm:t>
        <a:bodyPr/>
        <a:lstStyle/>
        <a:p>
          <a:endParaRPr lang="en-US"/>
        </a:p>
      </dgm:t>
    </dgm:pt>
    <dgm:pt modelId="{EF68A343-6175-484F-AB06-A4D37B039759}" type="pres">
      <dgm:prSet presAssocID="{2DD94401-FF42-4219-9DC7-C531409786B1}" presName="compositeShape" presStyleCnt="0">
        <dgm:presLayoutVars>
          <dgm:chMax val="7"/>
          <dgm:dir/>
          <dgm:resizeHandles val="exact"/>
        </dgm:presLayoutVars>
      </dgm:prSet>
      <dgm:spPr/>
    </dgm:pt>
    <dgm:pt modelId="{9AE7CEFD-763D-4B84-98C0-1282C307EE92}" type="pres">
      <dgm:prSet presAssocID="{2DD94401-FF42-4219-9DC7-C531409786B1}" presName="wedge1" presStyleLbl="node1" presStyleIdx="0" presStyleCnt="6" custLinFactNeighborX="-3494" custLinFactNeighborY="4803"/>
      <dgm:spPr/>
      <dgm:t>
        <a:bodyPr/>
        <a:lstStyle/>
        <a:p>
          <a:endParaRPr lang="en-US"/>
        </a:p>
      </dgm:t>
    </dgm:pt>
    <dgm:pt modelId="{980DF34A-9456-43CE-BF58-CABBE7712967}" type="pres">
      <dgm:prSet presAssocID="{2DD94401-FF42-4219-9DC7-C531409786B1}" presName="wedge1Tx" presStyleLbl="node1" presStyleIdx="0" presStyleCnt="6">
        <dgm:presLayoutVars>
          <dgm:chMax val="0"/>
          <dgm:chPref val="0"/>
          <dgm:bulletEnabled val="1"/>
        </dgm:presLayoutVars>
      </dgm:prSet>
      <dgm:spPr/>
      <dgm:t>
        <a:bodyPr/>
        <a:lstStyle/>
        <a:p>
          <a:endParaRPr lang="en-US"/>
        </a:p>
      </dgm:t>
    </dgm:pt>
    <dgm:pt modelId="{6B190738-3D5C-47F4-AC35-32F563D1B557}" type="pres">
      <dgm:prSet presAssocID="{2DD94401-FF42-4219-9DC7-C531409786B1}" presName="wedge2" presStyleLbl="node1" presStyleIdx="1" presStyleCnt="6"/>
      <dgm:spPr/>
      <dgm:t>
        <a:bodyPr/>
        <a:lstStyle/>
        <a:p>
          <a:endParaRPr lang="en-US"/>
        </a:p>
      </dgm:t>
    </dgm:pt>
    <dgm:pt modelId="{912C0C40-B179-4F83-A336-89D7155D4964}" type="pres">
      <dgm:prSet presAssocID="{2DD94401-FF42-4219-9DC7-C531409786B1}" presName="wedge2Tx" presStyleLbl="node1" presStyleIdx="1" presStyleCnt="6">
        <dgm:presLayoutVars>
          <dgm:chMax val="0"/>
          <dgm:chPref val="0"/>
          <dgm:bulletEnabled val="1"/>
        </dgm:presLayoutVars>
      </dgm:prSet>
      <dgm:spPr/>
      <dgm:t>
        <a:bodyPr/>
        <a:lstStyle/>
        <a:p>
          <a:endParaRPr lang="en-US"/>
        </a:p>
      </dgm:t>
    </dgm:pt>
    <dgm:pt modelId="{AFB42C98-88B4-4838-A75B-14467470357A}" type="pres">
      <dgm:prSet presAssocID="{2DD94401-FF42-4219-9DC7-C531409786B1}" presName="wedge3" presStyleLbl="node1" presStyleIdx="2" presStyleCnt="6"/>
      <dgm:spPr>
        <a:ln w="38100">
          <a:solidFill>
            <a:schemeClr val="bg1"/>
          </a:solidFill>
        </a:ln>
        <a:effectLst/>
      </dgm:spPr>
      <dgm:t>
        <a:bodyPr/>
        <a:lstStyle/>
        <a:p>
          <a:endParaRPr lang="en-US"/>
        </a:p>
      </dgm:t>
    </dgm:pt>
    <dgm:pt modelId="{86C3F2E6-C1B4-4A35-9C78-C3A460713828}" type="pres">
      <dgm:prSet presAssocID="{2DD94401-FF42-4219-9DC7-C531409786B1}" presName="wedge3Tx" presStyleLbl="node1" presStyleIdx="2" presStyleCnt="6">
        <dgm:presLayoutVars>
          <dgm:chMax val="0"/>
          <dgm:chPref val="0"/>
          <dgm:bulletEnabled val="1"/>
        </dgm:presLayoutVars>
      </dgm:prSet>
      <dgm:spPr/>
      <dgm:t>
        <a:bodyPr/>
        <a:lstStyle/>
        <a:p>
          <a:endParaRPr lang="en-US"/>
        </a:p>
      </dgm:t>
    </dgm:pt>
    <dgm:pt modelId="{90B212DD-FE91-4903-924F-CFF10B56F395}" type="pres">
      <dgm:prSet presAssocID="{2DD94401-FF42-4219-9DC7-C531409786B1}" presName="wedge4" presStyleLbl="node1" presStyleIdx="3" presStyleCnt="6"/>
      <dgm:spPr/>
      <dgm:t>
        <a:bodyPr/>
        <a:lstStyle/>
        <a:p>
          <a:endParaRPr lang="en-US"/>
        </a:p>
      </dgm:t>
    </dgm:pt>
    <dgm:pt modelId="{89637385-9913-4347-A40C-E36CC47E5351}" type="pres">
      <dgm:prSet presAssocID="{2DD94401-FF42-4219-9DC7-C531409786B1}" presName="wedge4Tx" presStyleLbl="node1" presStyleIdx="3" presStyleCnt="6">
        <dgm:presLayoutVars>
          <dgm:chMax val="0"/>
          <dgm:chPref val="0"/>
          <dgm:bulletEnabled val="1"/>
        </dgm:presLayoutVars>
      </dgm:prSet>
      <dgm:spPr/>
      <dgm:t>
        <a:bodyPr/>
        <a:lstStyle/>
        <a:p>
          <a:endParaRPr lang="en-US"/>
        </a:p>
      </dgm:t>
    </dgm:pt>
    <dgm:pt modelId="{54522491-4628-4BAC-9B94-C0D666518F72}" type="pres">
      <dgm:prSet presAssocID="{2DD94401-FF42-4219-9DC7-C531409786B1}" presName="wedge5" presStyleLbl="node1" presStyleIdx="4" presStyleCnt="6"/>
      <dgm:spPr>
        <a:ln w="38100">
          <a:solidFill>
            <a:schemeClr val="bg1"/>
          </a:solidFill>
        </a:ln>
        <a:effectLst/>
      </dgm:spPr>
      <dgm:t>
        <a:bodyPr/>
        <a:lstStyle/>
        <a:p>
          <a:endParaRPr lang="en-US"/>
        </a:p>
      </dgm:t>
    </dgm:pt>
    <dgm:pt modelId="{053D07DE-0A98-409D-932C-9EC3A39A2087}" type="pres">
      <dgm:prSet presAssocID="{2DD94401-FF42-4219-9DC7-C531409786B1}" presName="wedge5Tx" presStyleLbl="node1" presStyleIdx="4" presStyleCnt="6">
        <dgm:presLayoutVars>
          <dgm:chMax val="0"/>
          <dgm:chPref val="0"/>
          <dgm:bulletEnabled val="1"/>
        </dgm:presLayoutVars>
      </dgm:prSet>
      <dgm:spPr>
        <a:ln w="38100">
          <a:solidFill>
            <a:schemeClr val="bg1"/>
          </a:solidFill>
        </a:ln>
        <a:effectLst/>
      </dgm:spPr>
      <dgm:t>
        <a:bodyPr/>
        <a:lstStyle/>
        <a:p>
          <a:endParaRPr lang="en-US"/>
        </a:p>
      </dgm:t>
    </dgm:pt>
    <dgm:pt modelId="{03BCB7A2-8AC4-4AB7-AF69-9B395E3E0FCC}" type="pres">
      <dgm:prSet presAssocID="{2DD94401-FF42-4219-9DC7-C531409786B1}" presName="wedge6" presStyleLbl="node1" presStyleIdx="5" presStyleCnt="6"/>
      <dgm:spPr/>
      <dgm:t>
        <a:bodyPr/>
        <a:lstStyle/>
        <a:p>
          <a:endParaRPr lang="en-US"/>
        </a:p>
      </dgm:t>
    </dgm:pt>
    <dgm:pt modelId="{109D7D89-2D5C-470F-AF2D-4C5B9F281723}" type="pres">
      <dgm:prSet presAssocID="{2DD94401-FF42-4219-9DC7-C531409786B1}" presName="wedge6Tx" presStyleLbl="node1" presStyleIdx="5" presStyleCnt="6">
        <dgm:presLayoutVars>
          <dgm:chMax val="0"/>
          <dgm:chPref val="0"/>
          <dgm:bulletEnabled val="1"/>
        </dgm:presLayoutVars>
      </dgm:prSet>
      <dgm:spPr/>
      <dgm:t>
        <a:bodyPr/>
        <a:lstStyle/>
        <a:p>
          <a:endParaRPr lang="en-US"/>
        </a:p>
      </dgm:t>
    </dgm:pt>
  </dgm:ptLst>
  <dgm:cxnLst>
    <dgm:cxn modelId="{D84A5F4B-A94F-4617-9736-A174A8B54490}" type="presOf" srcId="{CAADAF52-33C4-4F66-BE05-8A24A28C6E7A}" destId="{9AE7CEFD-763D-4B84-98C0-1282C307EE92}" srcOrd="0" destOrd="0" presId="urn:microsoft.com/office/officeart/2005/8/layout/chart3"/>
    <dgm:cxn modelId="{2DE854CC-FA87-43E6-87CC-1C27D036FA6F}" srcId="{2DD94401-FF42-4219-9DC7-C531409786B1}" destId="{CAADAF52-33C4-4F66-BE05-8A24A28C6E7A}" srcOrd="0" destOrd="0" parTransId="{ECBD2CFF-59F3-47AA-9402-15682A9AC5D9}" sibTransId="{EBA4A6A6-8906-4411-B80E-4F72B723C4AE}"/>
    <dgm:cxn modelId="{1FD2E3FD-E4E7-42E5-9F52-6EFFD9A19F17}" type="presOf" srcId="{74419250-CDD7-432B-89A7-DE1A7EFD03E4}" destId="{912C0C40-B179-4F83-A336-89D7155D4964}" srcOrd="1" destOrd="0" presId="urn:microsoft.com/office/officeart/2005/8/layout/chart3"/>
    <dgm:cxn modelId="{1C7AE13F-6BEE-46FC-87F7-B7686F76507C}" srcId="{2DD94401-FF42-4219-9DC7-C531409786B1}" destId="{74419250-CDD7-432B-89A7-DE1A7EFD03E4}" srcOrd="1" destOrd="0" parTransId="{3FAE4391-395D-42F8-8DD1-E2012B39661B}" sibTransId="{A363874B-0A22-40F0-ADB6-E09512C58C8E}"/>
    <dgm:cxn modelId="{E0CCF741-746A-40C3-BC94-D43283BF8531}" type="presOf" srcId="{4C55772B-46F3-4B20-B462-878B4EFDADC1}" destId="{54522491-4628-4BAC-9B94-C0D666518F72}" srcOrd="0" destOrd="0" presId="urn:microsoft.com/office/officeart/2005/8/layout/chart3"/>
    <dgm:cxn modelId="{AC69FB8D-E594-458F-AFDF-9E45EB627FCF}" type="presOf" srcId="{28986720-0B7B-4212-A804-AD6F5C7CBF8F}" destId="{86C3F2E6-C1B4-4A35-9C78-C3A460713828}" srcOrd="1" destOrd="0" presId="urn:microsoft.com/office/officeart/2005/8/layout/chart3"/>
    <dgm:cxn modelId="{8F630A10-A846-4A40-B756-526C0C20AF1B}" srcId="{2DD94401-FF42-4219-9DC7-C531409786B1}" destId="{B0AD5552-577B-4803-ADBC-E960F75D0B7D}" srcOrd="3" destOrd="0" parTransId="{F395F32C-4224-4C96-8C85-DEEC11C18465}" sibTransId="{C79D9FB9-359A-4995-B2D7-C490650CF6DA}"/>
    <dgm:cxn modelId="{36AB4B32-3379-47D1-A699-A831F72C09FD}" type="presOf" srcId="{4C55772B-46F3-4B20-B462-878B4EFDADC1}" destId="{053D07DE-0A98-409D-932C-9EC3A39A2087}" srcOrd="1" destOrd="0" presId="urn:microsoft.com/office/officeart/2005/8/layout/chart3"/>
    <dgm:cxn modelId="{BD42AE9D-9F83-4A78-880A-E6462FB90D14}" type="presOf" srcId="{CAADAF52-33C4-4F66-BE05-8A24A28C6E7A}" destId="{980DF34A-9456-43CE-BF58-CABBE7712967}" srcOrd="1" destOrd="0" presId="urn:microsoft.com/office/officeart/2005/8/layout/chart3"/>
    <dgm:cxn modelId="{419358AF-2A7E-4171-9A8D-19B9A58B6608}" type="presOf" srcId="{74419250-CDD7-432B-89A7-DE1A7EFD03E4}" destId="{6B190738-3D5C-47F4-AC35-32F563D1B557}" srcOrd="0" destOrd="0" presId="urn:microsoft.com/office/officeart/2005/8/layout/chart3"/>
    <dgm:cxn modelId="{269CB8F6-6218-4CC8-9489-F3DA89074D02}" type="presOf" srcId="{28986720-0B7B-4212-A804-AD6F5C7CBF8F}" destId="{AFB42C98-88B4-4838-A75B-14467470357A}" srcOrd="0" destOrd="0" presId="urn:microsoft.com/office/officeart/2005/8/layout/chart3"/>
    <dgm:cxn modelId="{9981DD13-58B2-4227-9284-1665EC84E693}" type="presOf" srcId="{78861DC2-5E0A-4701-90B0-98C8BCAC3FF0}" destId="{109D7D89-2D5C-470F-AF2D-4C5B9F281723}" srcOrd="1" destOrd="0" presId="urn:microsoft.com/office/officeart/2005/8/layout/chart3"/>
    <dgm:cxn modelId="{6F271F8A-F01D-41F4-B6CE-EA5AFB9847D9}" type="presOf" srcId="{B0AD5552-577B-4803-ADBC-E960F75D0B7D}" destId="{89637385-9913-4347-A40C-E36CC47E5351}" srcOrd="1" destOrd="0" presId="urn:microsoft.com/office/officeart/2005/8/layout/chart3"/>
    <dgm:cxn modelId="{06C96D0F-CFEA-462E-BAF8-A458341FB031}" type="presOf" srcId="{78861DC2-5E0A-4701-90B0-98C8BCAC3FF0}" destId="{03BCB7A2-8AC4-4AB7-AF69-9B395E3E0FCC}" srcOrd="0" destOrd="0" presId="urn:microsoft.com/office/officeart/2005/8/layout/chart3"/>
    <dgm:cxn modelId="{AF007047-8DEE-4242-8E30-2CAE772A17A9}" srcId="{2DD94401-FF42-4219-9DC7-C531409786B1}" destId="{78861DC2-5E0A-4701-90B0-98C8BCAC3FF0}" srcOrd="5" destOrd="0" parTransId="{DCE912A3-853E-49A7-AF5A-136130257636}" sibTransId="{E5C37B42-3690-496A-B829-764BB809E2F2}"/>
    <dgm:cxn modelId="{18FAEE08-944D-4547-BBB7-A14A81CBC690}" srcId="{2DD94401-FF42-4219-9DC7-C531409786B1}" destId="{28986720-0B7B-4212-A804-AD6F5C7CBF8F}" srcOrd="2" destOrd="0" parTransId="{0FCBC7E5-D6E8-4F7E-8C67-0851C493D0E9}" sibTransId="{43C9854D-2A40-4120-9696-01FD3B25DCC6}"/>
    <dgm:cxn modelId="{E548EF53-47FC-47E8-8546-A17AA313A019}" type="presOf" srcId="{2DD94401-FF42-4219-9DC7-C531409786B1}" destId="{EF68A343-6175-484F-AB06-A4D37B039759}" srcOrd="0" destOrd="0" presId="urn:microsoft.com/office/officeart/2005/8/layout/chart3"/>
    <dgm:cxn modelId="{D0FBA0F6-29F8-447C-B798-4E2924E87B9F}" srcId="{2DD94401-FF42-4219-9DC7-C531409786B1}" destId="{4C55772B-46F3-4B20-B462-878B4EFDADC1}" srcOrd="4" destOrd="0" parTransId="{0D3A850F-14A1-48C4-9F8D-5D3CA8B01721}" sibTransId="{7F9186C6-B792-4E80-9426-07AC2F3E7D7C}"/>
    <dgm:cxn modelId="{0B0D66C4-DCBE-437B-B669-9B479EEDACA1}" type="presOf" srcId="{B0AD5552-577B-4803-ADBC-E960F75D0B7D}" destId="{90B212DD-FE91-4903-924F-CFF10B56F395}" srcOrd="0" destOrd="0" presId="urn:microsoft.com/office/officeart/2005/8/layout/chart3"/>
    <dgm:cxn modelId="{9A840B75-F352-488E-BE30-5D218CEA8AC6}" type="presParOf" srcId="{EF68A343-6175-484F-AB06-A4D37B039759}" destId="{9AE7CEFD-763D-4B84-98C0-1282C307EE92}" srcOrd="0" destOrd="0" presId="urn:microsoft.com/office/officeart/2005/8/layout/chart3"/>
    <dgm:cxn modelId="{8C7DA039-240F-4722-8369-72489819C690}" type="presParOf" srcId="{EF68A343-6175-484F-AB06-A4D37B039759}" destId="{980DF34A-9456-43CE-BF58-CABBE7712967}" srcOrd="1" destOrd="0" presId="urn:microsoft.com/office/officeart/2005/8/layout/chart3"/>
    <dgm:cxn modelId="{66071462-1701-4350-8A6F-568F293420E8}" type="presParOf" srcId="{EF68A343-6175-484F-AB06-A4D37B039759}" destId="{6B190738-3D5C-47F4-AC35-32F563D1B557}" srcOrd="2" destOrd="0" presId="urn:microsoft.com/office/officeart/2005/8/layout/chart3"/>
    <dgm:cxn modelId="{19DDC0FE-E523-4E01-AC74-3F52DE7863E8}" type="presParOf" srcId="{EF68A343-6175-484F-AB06-A4D37B039759}" destId="{912C0C40-B179-4F83-A336-89D7155D4964}" srcOrd="3" destOrd="0" presId="urn:microsoft.com/office/officeart/2005/8/layout/chart3"/>
    <dgm:cxn modelId="{9644FD10-A9EE-467C-A547-05F714CD7262}" type="presParOf" srcId="{EF68A343-6175-484F-AB06-A4D37B039759}" destId="{AFB42C98-88B4-4838-A75B-14467470357A}" srcOrd="4" destOrd="0" presId="urn:microsoft.com/office/officeart/2005/8/layout/chart3"/>
    <dgm:cxn modelId="{B25E3DE9-1752-431D-A6BF-16E521FD9CFA}" type="presParOf" srcId="{EF68A343-6175-484F-AB06-A4D37B039759}" destId="{86C3F2E6-C1B4-4A35-9C78-C3A460713828}" srcOrd="5" destOrd="0" presId="urn:microsoft.com/office/officeart/2005/8/layout/chart3"/>
    <dgm:cxn modelId="{5A19DD33-ECD1-41F6-AB9D-11FF9E64924B}" type="presParOf" srcId="{EF68A343-6175-484F-AB06-A4D37B039759}" destId="{90B212DD-FE91-4903-924F-CFF10B56F395}" srcOrd="6" destOrd="0" presId="urn:microsoft.com/office/officeart/2005/8/layout/chart3"/>
    <dgm:cxn modelId="{89912AFC-2A77-4F6F-BE98-B26FAB908CCE}" type="presParOf" srcId="{EF68A343-6175-484F-AB06-A4D37B039759}" destId="{89637385-9913-4347-A40C-E36CC47E5351}" srcOrd="7" destOrd="0" presId="urn:microsoft.com/office/officeart/2005/8/layout/chart3"/>
    <dgm:cxn modelId="{3EB3DDCD-1B7C-4CEC-9497-3ED6F21F39C3}" type="presParOf" srcId="{EF68A343-6175-484F-AB06-A4D37B039759}" destId="{54522491-4628-4BAC-9B94-C0D666518F72}" srcOrd="8" destOrd="0" presId="urn:microsoft.com/office/officeart/2005/8/layout/chart3"/>
    <dgm:cxn modelId="{B9E4FB7E-8237-4B2B-94A8-B8B96B105EE2}" type="presParOf" srcId="{EF68A343-6175-484F-AB06-A4D37B039759}" destId="{053D07DE-0A98-409D-932C-9EC3A39A2087}" srcOrd="9" destOrd="0" presId="urn:microsoft.com/office/officeart/2005/8/layout/chart3"/>
    <dgm:cxn modelId="{7748F190-078B-4BD4-8A5F-929C29A56C21}" type="presParOf" srcId="{EF68A343-6175-484F-AB06-A4D37B039759}" destId="{03BCB7A2-8AC4-4AB7-AF69-9B395E3E0FCC}" srcOrd="10" destOrd="0" presId="urn:microsoft.com/office/officeart/2005/8/layout/chart3"/>
    <dgm:cxn modelId="{4C70BDC1-8139-4595-B500-90CAC1A70CF7}" type="presParOf" srcId="{EF68A343-6175-484F-AB06-A4D37B039759}" destId="{109D7D89-2D5C-470F-AF2D-4C5B9F281723}" srcOrd="11" destOrd="0" presId="urn:microsoft.com/office/officeart/2005/8/layout/chart3"/>
  </dgm:cxnLst>
  <dgm:bg/>
  <dgm:whole>
    <a:ln w="28575">
      <a:noFill/>
    </a:ln>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1AD555F4-223B-4377-B410-83C9454E101A}" type="doc">
      <dgm:prSet loTypeId="urn:microsoft.com/office/officeart/2005/8/layout/cycle8" loCatId="cycle" qsTypeId="urn:microsoft.com/office/officeart/2005/8/quickstyle/simple4" qsCatId="simple" csTypeId="urn:microsoft.com/office/officeart/2005/8/colors/colorful2" csCatId="colorful" phldr="1"/>
      <dgm:spPr/>
    </dgm:pt>
    <dgm:pt modelId="{5DF450FE-CE09-4B6A-82C6-528D42C9512D}">
      <dgm:prSet phldrT="[Text]"/>
      <dgm:spPr/>
      <dgm:t>
        <a:bodyPr/>
        <a:lstStyle/>
        <a:p>
          <a:r>
            <a:rPr lang="en-US" dirty="0" smtClean="0"/>
            <a:t> </a:t>
          </a:r>
          <a:endParaRPr lang="en-US" dirty="0"/>
        </a:p>
      </dgm:t>
    </dgm:pt>
    <dgm:pt modelId="{06091B75-5C14-4D7E-930E-0DF1C2FEB1D1}" type="parTrans" cxnId="{27B3DED6-E3BF-4F5C-A1EB-9EF486BE9ACD}">
      <dgm:prSet/>
      <dgm:spPr/>
      <dgm:t>
        <a:bodyPr/>
        <a:lstStyle/>
        <a:p>
          <a:endParaRPr lang="en-US"/>
        </a:p>
      </dgm:t>
    </dgm:pt>
    <dgm:pt modelId="{A0818ED8-B7A5-45B4-86B9-284A7A4A9533}" type="sibTrans" cxnId="{27B3DED6-E3BF-4F5C-A1EB-9EF486BE9ACD}">
      <dgm:prSet/>
      <dgm:spPr/>
      <dgm:t>
        <a:bodyPr/>
        <a:lstStyle/>
        <a:p>
          <a:endParaRPr lang="en-US"/>
        </a:p>
      </dgm:t>
    </dgm:pt>
    <dgm:pt modelId="{776793D8-FB66-4586-9427-FF0EC0CFA2EE}">
      <dgm:prSet phldrT="[Text]"/>
      <dgm:spPr/>
      <dgm:t>
        <a:bodyPr/>
        <a:lstStyle/>
        <a:p>
          <a:r>
            <a:rPr lang="en-US" dirty="0" smtClean="0"/>
            <a:t> </a:t>
          </a:r>
          <a:endParaRPr lang="en-US" dirty="0"/>
        </a:p>
      </dgm:t>
    </dgm:pt>
    <dgm:pt modelId="{37AD5999-73F6-4086-B405-B9FEDB5C8C15}" type="parTrans" cxnId="{BEC37DCD-C2FC-430B-A64C-0D13531C25DB}">
      <dgm:prSet/>
      <dgm:spPr/>
      <dgm:t>
        <a:bodyPr/>
        <a:lstStyle/>
        <a:p>
          <a:endParaRPr lang="en-US"/>
        </a:p>
      </dgm:t>
    </dgm:pt>
    <dgm:pt modelId="{4888FDD8-D4FB-4952-B097-D93147B74E11}" type="sibTrans" cxnId="{BEC37DCD-C2FC-430B-A64C-0D13531C25DB}">
      <dgm:prSet/>
      <dgm:spPr/>
      <dgm:t>
        <a:bodyPr/>
        <a:lstStyle/>
        <a:p>
          <a:endParaRPr lang="en-US"/>
        </a:p>
      </dgm:t>
    </dgm:pt>
    <dgm:pt modelId="{A1348C37-D893-431A-B268-E8A1BE3AE7F0}">
      <dgm:prSet phldrT="[Text]"/>
      <dgm:spPr/>
      <dgm:t>
        <a:bodyPr/>
        <a:lstStyle/>
        <a:p>
          <a:r>
            <a:rPr lang="en-US" dirty="0" smtClean="0"/>
            <a:t> </a:t>
          </a:r>
          <a:endParaRPr lang="en-US" dirty="0"/>
        </a:p>
      </dgm:t>
    </dgm:pt>
    <dgm:pt modelId="{61DE9E98-F396-46FE-8F66-B6414F152B52}" type="parTrans" cxnId="{98AAFCBB-DBDD-41E3-91FE-BC5F918F2A19}">
      <dgm:prSet/>
      <dgm:spPr/>
      <dgm:t>
        <a:bodyPr/>
        <a:lstStyle/>
        <a:p>
          <a:endParaRPr lang="en-US"/>
        </a:p>
      </dgm:t>
    </dgm:pt>
    <dgm:pt modelId="{8ACFF889-0106-4B24-9A08-ABCDE0FB09E8}" type="sibTrans" cxnId="{98AAFCBB-DBDD-41E3-91FE-BC5F918F2A19}">
      <dgm:prSet/>
      <dgm:spPr/>
      <dgm:t>
        <a:bodyPr/>
        <a:lstStyle/>
        <a:p>
          <a:endParaRPr lang="en-US"/>
        </a:p>
      </dgm:t>
    </dgm:pt>
    <dgm:pt modelId="{A5D50218-5FA9-4469-B390-C5AE91482000}">
      <dgm:prSet phldrT="[Text]"/>
      <dgm:spPr/>
      <dgm:t>
        <a:bodyPr/>
        <a:lstStyle/>
        <a:p>
          <a:r>
            <a:rPr lang="en-US" dirty="0" smtClean="0"/>
            <a:t> </a:t>
          </a:r>
          <a:endParaRPr lang="en-US" dirty="0"/>
        </a:p>
      </dgm:t>
    </dgm:pt>
    <dgm:pt modelId="{94FEE5C6-0AE4-4C1A-965F-AF7AF7453E3C}" type="parTrans" cxnId="{3B3EED5C-9999-4BB8-B9D0-3FAFCB7DA8C5}">
      <dgm:prSet/>
      <dgm:spPr/>
      <dgm:t>
        <a:bodyPr/>
        <a:lstStyle/>
        <a:p>
          <a:endParaRPr lang="en-US"/>
        </a:p>
      </dgm:t>
    </dgm:pt>
    <dgm:pt modelId="{2E0439C6-1F14-4E54-B5F6-6619E620C018}" type="sibTrans" cxnId="{3B3EED5C-9999-4BB8-B9D0-3FAFCB7DA8C5}">
      <dgm:prSet/>
      <dgm:spPr/>
      <dgm:t>
        <a:bodyPr/>
        <a:lstStyle/>
        <a:p>
          <a:endParaRPr lang="en-US"/>
        </a:p>
      </dgm:t>
    </dgm:pt>
    <dgm:pt modelId="{F9F22146-314D-46E2-B4F0-0C491EA7E1C1}" type="pres">
      <dgm:prSet presAssocID="{1AD555F4-223B-4377-B410-83C9454E101A}" presName="compositeShape" presStyleCnt="0">
        <dgm:presLayoutVars>
          <dgm:chMax val="7"/>
          <dgm:dir/>
          <dgm:resizeHandles val="exact"/>
        </dgm:presLayoutVars>
      </dgm:prSet>
      <dgm:spPr/>
    </dgm:pt>
    <dgm:pt modelId="{FAED5692-9086-4BCD-9D18-B701E2E962F5}" type="pres">
      <dgm:prSet presAssocID="{1AD555F4-223B-4377-B410-83C9454E101A}" presName="wedge1" presStyleLbl="node1" presStyleIdx="0" presStyleCnt="4"/>
      <dgm:spPr/>
      <dgm:t>
        <a:bodyPr/>
        <a:lstStyle/>
        <a:p>
          <a:endParaRPr lang="en-US"/>
        </a:p>
      </dgm:t>
    </dgm:pt>
    <dgm:pt modelId="{02E5F56D-FBD3-4E07-A16C-5921883A43BB}" type="pres">
      <dgm:prSet presAssocID="{1AD555F4-223B-4377-B410-83C9454E101A}" presName="dummy1a" presStyleCnt="0"/>
      <dgm:spPr/>
    </dgm:pt>
    <dgm:pt modelId="{C4F1D3C8-245C-4071-93A1-1995F63643AD}" type="pres">
      <dgm:prSet presAssocID="{1AD555F4-223B-4377-B410-83C9454E101A}" presName="dummy1b" presStyleCnt="0"/>
      <dgm:spPr/>
    </dgm:pt>
    <dgm:pt modelId="{B72EB47A-9364-466A-B052-246E2104AE6B}" type="pres">
      <dgm:prSet presAssocID="{1AD555F4-223B-4377-B410-83C9454E101A}" presName="wedge1Tx" presStyleLbl="node1" presStyleIdx="0" presStyleCnt="4">
        <dgm:presLayoutVars>
          <dgm:chMax val="0"/>
          <dgm:chPref val="0"/>
          <dgm:bulletEnabled val="1"/>
        </dgm:presLayoutVars>
      </dgm:prSet>
      <dgm:spPr/>
      <dgm:t>
        <a:bodyPr/>
        <a:lstStyle/>
        <a:p>
          <a:endParaRPr lang="en-US"/>
        </a:p>
      </dgm:t>
    </dgm:pt>
    <dgm:pt modelId="{B38FF41B-755F-49C6-98F6-697A4434B289}" type="pres">
      <dgm:prSet presAssocID="{1AD555F4-223B-4377-B410-83C9454E101A}" presName="wedge2" presStyleLbl="node1" presStyleIdx="1" presStyleCnt="4"/>
      <dgm:spPr/>
      <dgm:t>
        <a:bodyPr/>
        <a:lstStyle/>
        <a:p>
          <a:endParaRPr lang="en-US"/>
        </a:p>
      </dgm:t>
    </dgm:pt>
    <dgm:pt modelId="{63306971-7FC4-42E0-BD4F-B76BF6263DC0}" type="pres">
      <dgm:prSet presAssocID="{1AD555F4-223B-4377-B410-83C9454E101A}" presName="dummy2a" presStyleCnt="0"/>
      <dgm:spPr/>
    </dgm:pt>
    <dgm:pt modelId="{68915B60-4209-46CD-875B-8C2A3C9869FE}" type="pres">
      <dgm:prSet presAssocID="{1AD555F4-223B-4377-B410-83C9454E101A}" presName="dummy2b" presStyleCnt="0"/>
      <dgm:spPr/>
    </dgm:pt>
    <dgm:pt modelId="{0193C322-1F59-4B3C-9641-7A85168D362D}" type="pres">
      <dgm:prSet presAssocID="{1AD555F4-223B-4377-B410-83C9454E101A}" presName="wedge2Tx" presStyleLbl="node1" presStyleIdx="1" presStyleCnt="4">
        <dgm:presLayoutVars>
          <dgm:chMax val="0"/>
          <dgm:chPref val="0"/>
          <dgm:bulletEnabled val="1"/>
        </dgm:presLayoutVars>
      </dgm:prSet>
      <dgm:spPr/>
      <dgm:t>
        <a:bodyPr/>
        <a:lstStyle/>
        <a:p>
          <a:endParaRPr lang="en-US"/>
        </a:p>
      </dgm:t>
    </dgm:pt>
    <dgm:pt modelId="{8BF53F82-F40F-47DF-AA18-7B100C819AA1}" type="pres">
      <dgm:prSet presAssocID="{1AD555F4-223B-4377-B410-83C9454E101A}" presName="wedge3" presStyleLbl="node1" presStyleIdx="2" presStyleCnt="4"/>
      <dgm:spPr/>
      <dgm:t>
        <a:bodyPr/>
        <a:lstStyle/>
        <a:p>
          <a:endParaRPr lang="en-US"/>
        </a:p>
      </dgm:t>
    </dgm:pt>
    <dgm:pt modelId="{5EAE06F4-1CB8-46E0-B4A2-BED89C61531F}" type="pres">
      <dgm:prSet presAssocID="{1AD555F4-223B-4377-B410-83C9454E101A}" presName="dummy3a" presStyleCnt="0"/>
      <dgm:spPr/>
    </dgm:pt>
    <dgm:pt modelId="{4D534471-5F64-4E3D-9DDE-B15824F4A890}" type="pres">
      <dgm:prSet presAssocID="{1AD555F4-223B-4377-B410-83C9454E101A}" presName="dummy3b" presStyleCnt="0"/>
      <dgm:spPr/>
    </dgm:pt>
    <dgm:pt modelId="{7FF7FAE9-476D-4476-BAED-2BC018E2F9B0}" type="pres">
      <dgm:prSet presAssocID="{1AD555F4-223B-4377-B410-83C9454E101A}" presName="wedge3Tx" presStyleLbl="node1" presStyleIdx="2" presStyleCnt="4">
        <dgm:presLayoutVars>
          <dgm:chMax val="0"/>
          <dgm:chPref val="0"/>
          <dgm:bulletEnabled val="1"/>
        </dgm:presLayoutVars>
      </dgm:prSet>
      <dgm:spPr/>
      <dgm:t>
        <a:bodyPr/>
        <a:lstStyle/>
        <a:p>
          <a:endParaRPr lang="en-US"/>
        </a:p>
      </dgm:t>
    </dgm:pt>
    <dgm:pt modelId="{7FAD8D55-C702-4D98-9A64-2D04533CF35C}" type="pres">
      <dgm:prSet presAssocID="{1AD555F4-223B-4377-B410-83C9454E101A}" presName="wedge4" presStyleLbl="node1" presStyleIdx="3" presStyleCnt="4"/>
      <dgm:spPr/>
      <dgm:t>
        <a:bodyPr/>
        <a:lstStyle/>
        <a:p>
          <a:endParaRPr lang="en-US"/>
        </a:p>
      </dgm:t>
    </dgm:pt>
    <dgm:pt modelId="{F549DEF4-7064-4ACA-BC85-605C5DC68A5B}" type="pres">
      <dgm:prSet presAssocID="{1AD555F4-223B-4377-B410-83C9454E101A}" presName="dummy4a" presStyleCnt="0"/>
      <dgm:spPr/>
    </dgm:pt>
    <dgm:pt modelId="{6CFC44E2-356C-486B-B502-E54075CB5191}" type="pres">
      <dgm:prSet presAssocID="{1AD555F4-223B-4377-B410-83C9454E101A}" presName="dummy4b" presStyleCnt="0"/>
      <dgm:spPr/>
    </dgm:pt>
    <dgm:pt modelId="{9716E649-AB67-44A6-B35A-C68C78F421AE}" type="pres">
      <dgm:prSet presAssocID="{1AD555F4-223B-4377-B410-83C9454E101A}" presName="wedge4Tx" presStyleLbl="node1" presStyleIdx="3" presStyleCnt="4">
        <dgm:presLayoutVars>
          <dgm:chMax val="0"/>
          <dgm:chPref val="0"/>
          <dgm:bulletEnabled val="1"/>
        </dgm:presLayoutVars>
      </dgm:prSet>
      <dgm:spPr/>
      <dgm:t>
        <a:bodyPr/>
        <a:lstStyle/>
        <a:p>
          <a:endParaRPr lang="en-US"/>
        </a:p>
      </dgm:t>
    </dgm:pt>
    <dgm:pt modelId="{42391B5A-3085-4554-97EE-6DADCC78EE88}" type="pres">
      <dgm:prSet presAssocID="{A0818ED8-B7A5-45B4-86B9-284A7A4A9533}" presName="arrowWedge1" presStyleLbl="fgSibTrans2D1" presStyleIdx="0" presStyleCnt="4"/>
      <dgm:spPr/>
    </dgm:pt>
    <dgm:pt modelId="{B77E69F7-E1F4-4971-90F5-F19101D22CB6}" type="pres">
      <dgm:prSet presAssocID="{4888FDD8-D4FB-4952-B097-D93147B74E11}" presName="arrowWedge2" presStyleLbl="fgSibTrans2D1" presStyleIdx="1" presStyleCnt="4"/>
      <dgm:spPr/>
    </dgm:pt>
    <dgm:pt modelId="{FB409967-9881-453A-95CB-65D0F9E03AC5}" type="pres">
      <dgm:prSet presAssocID="{8ACFF889-0106-4B24-9A08-ABCDE0FB09E8}" presName="arrowWedge3" presStyleLbl="fgSibTrans2D1" presStyleIdx="2" presStyleCnt="4"/>
      <dgm:spPr/>
    </dgm:pt>
    <dgm:pt modelId="{4A04F64C-43B1-4DE4-9F89-D0FDDAE37085}" type="pres">
      <dgm:prSet presAssocID="{2E0439C6-1F14-4E54-B5F6-6619E620C018}" presName="arrowWedge4" presStyleLbl="fgSibTrans2D1" presStyleIdx="3" presStyleCnt="4"/>
      <dgm:spPr/>
    </dgm:pt>
  </dgm:ptLst>
  <dgm:cxnLst>
    <dgm:cxn modelId="{749DB1E0-6BE1-4923-972A-103CD3CCFD51}" type="presOf" srcId="{776793D8-FB66-4586-9427-FF0EC0CFA2EE}" destId="{0193C322-1F59-4B3C-9641-7A85168D362D}" srcOrd="1" destOrd="0" presId="urn:microsoft.com/office/officeart/2005/8/layout/cycle8"/>
    <dgm:cxn modelId="{27B3DED6-E3BF-4F5C-A1EB-9EF486BE9ACD}" srcId="{1AD555F4-223B-4377-B410-83C9454E101A}" destId="{5DF450FE-CE09-4B6A-82C6-528D42C9512D}" srcOrd="0" destOrd="0" parTransId="{06091B75-5C14-4D7E-930E-0DF1C2FEB1D1}" sibTransId="{A0818ED8-B7A5-45B4-86B9-284A7A4A9533}"/>
    <dgm:cxn modelId="{FFFE5728-9428-4A89-A1D0-A09C3F486580}" type="presOf" srcId="{5DF450FE-CE09-4B6A-82C6-528D42C9512D}" destId="{B72EB47A-9364-466A-B052-246E2104AE6B}" srcOrd="1" destOrd="0" presId="urn:microsoft.com/office/officeart/2005/8/layout/cycle8"/>
    <dgm:cxn modelId="{DEF926AD-8165-4873-960F-BB3B6B5CA0CE}" type="presOf" srcId="{776793D8-FB66-4586-9427-FF0EC0CFA2EE}" destId="{B38FF41B-755F-49C6-98F6-697A4434B289}" srcOrd="0" destOrd="0" presId="urn:microsoft.com/office/officeart/2005/8/layout/cycle8"/>
    <dgm:cxn modelId="{98AAFCBB-DBDD-41E3-91FE-BC5F918F2A19}" srcId="{1AD555F4-223B-4377-B410-83C9454E101A}" destId="{A1348C37-D893-431A-B268-E8A1BE3AE7F0}" srcOrd="2" destOrd="0" parTransId="{61DE9E98-F396-46FE-8F66-B6414F152B52}" sibTransId="{8ACFF889-0106-4B24-9A08-ABCDE0FB09E8}"/>
    <dgm:cxn modelId="{6E8821C4-2971-4C39-84DF-B2BDD871D9AE}" type="presOf" srcId="{A5D50218-5FA9-4469-B390-C5AE91482000}" destId="{7FAD8D55-C702-4D98-9A64-2D04533CF35C}" srcOrd="0" destOrd="0" presId="urn:microsoft.com/office/officeart/2005/8/layout/cycle8"/>
    <dgm:cxn modelId="{86D7033D-6D7C-4B0F-B38D-2020F8E466DA}" type="presOf" srcId="{A5D50218-5FA9-4469-B390-C5AE91482000}" destId="{9716E649-AB67-44A6-B35A-C68C78F421AE}" srcOrd="1" destOrd="0" presId="urn:microsoft.com/office/officeart/2005/8/layout/cycle8"/>
    <dgm:cxn modelId="{2A3CA310-10C9-48C9-98AF-41B1097990E7}" type="presOf" srcId="{1AD555F4-223B-4377-B410-83C9454E101A}" destId="{F9F22146-314D-46E2-B4F0-0C491EA7E1C1}" srcOrd="0" destOrd="0" presId="urn:microsoft.com/office/officeart/2005/8/layout/cycle8"/>
    <dgm:cxn modelId="{CE955D68-D216-4393-B322-403D38D35A4A}" type="presOf" srcId="{5DF450FE-CE09-4B6A-82C6-528D42C9512D}" destId="{FAED5692-9086-4BCD-9D18-B701E2E962F5}" srcOrd="0" destOrd="0" presId="urn:microsoft.com/office/officeart/2005/8/layout/cycle8"/>
    <dgm:cxn modelId="{BEC37DCD-C2FC-430B-A64C-0D13531C25DB}" srcId="{1AD555F4-223B-4377-B410-83C9454E101A}" destId="{776793D8-FB66-4586-9427-FF0EC0CFA2EE}" srcOrd="1" destOrd="0" parTransId="{37AD5999-73F6-4086-B405-B9FEDB5C8C15}" sibTransId="{4888FDD8-D4FB-4952-B097-D93147B74E11}"/>
    <dgm:cxn modelId="{2E799125-9AD3-44DC-9CCA-5C12E5B5C93D}" type="presOf" srcId="{A1348C37-D893-431A-B268-E8A1BE3AE7F0}" destId="{8BF53F82-F40F-47DF-AA18-7B100C819AA1}" srcOrd="0" destOrd="0" presId="urn:microsoft.com/office/officeart/2005/8/layout/cycle8"/>
    <dgm:cxn modelId="{D77FFBCC-4958-42FC-B1B6-16FC7AE07BE0}" type="presOf" srcId="{A1348C37-D893-431A-B268-E8A1BE3AE7F0}" destId="{7FF7FAE9-476D-4476-BAED-2BC018E2F9B0}" srcOrd="1" destOrd="0" presId="urn:microsoft.com/office/officeart/2005/8/layout/cycle8"/>
    <dgm:cxn modelId="{3B3EED5C-9999-4BB8-B9D0-3FAFCB7DA8C5}" srcId="{1AD555F4-223B-4377-B410-83C9454E101A}" destId="{A5D50218-5FA9-4469-B390-C5AE91482000}" srcOrd="3" destOrd="0" parTransId="{94FEE5C6-0AE4-4C1A-965F-AF7AF7453E3C}" sibTransId="{2E0439C6-1F14-4E54-B5F6-6619E620C018}"/>
    <dgm:cxn modelId="{B39A8FE3-C45C-4845-994F-7A090943A4D5}" type="presParOf" srcId="{F9F22146-314D-46E2-B4F0-0C491EA7E1C1}" destId="{FAED5692-9086-4BCD-9D18-B701E2E962F5}" srcOrd="0" destOrd="0" presId="urn:microsoft.com/office/officeart/2005/8/layout/cycle8"/>
    <dgm:cxn modelId="{0B4A5180-870D-4388-88C5-18A488CA9F01}" type="presParOf" srcId="{F9F22146-314D-46E2-B4F0-0C491EA7E1C1}" destId="{02E5F56D-FBD3-4E07-A16C-5921883A43BB}" srcOrd="1" destOrd="0" presId="urn:microsoft.com/office/officeart/2005/8/layout/cycle8"/>
    <dgm:cxn modelId="{266D9B7A-31B7-4F7A-BF39-16A253F3062B}" type="presParOf" srcId="{F9F22146-314D-46E2-B4F0-0C491EA7E1C1}" destId="{C4F1D3C8-245C-4071-93A1-1995F63643AD}" srcOrd="2" destOrd="0" presId="urn:microsoft.com/office/officeart/2005/8/layout/cycle8"/>
    <dgm:cxn modelId="{0886713B-972F-42F4-8E62-9DFB8265AD0E}" type="presParOf" srcId="{F9F22146-314D-46E2-B4F0-0C491EA7E1C1}" destId="{B72EB47A-9364-466A-B052-246E2104AE6B}" srcOrd="3" destOrd="0" presId="urn:microsoft.com/office/officeart/2005/8/layout/cycle8"/>
    <dgm:cxn modelId="{8C35BF04-E67A-44BA-BD96-180D31F6274F}" type="presParOf" srcId="{F9F22146-314D-46E2-B4F0-0C491EA7E1C1}" destId="{B38FF41B-755F-49C6-98F6-697A4434B289}" srcOrd="4" destOrd="0" presId="urn:microsoft.com/office/officeart/2005/8/layout/cycle8"/>
    <dgm:cxn modelId="{CE434EE1-6807-4196-8468-FCA506E9AE3B}" type="presParOf" srcId="{F9F22146-314D-46E2-B4F0-0C491EA7E1C1}" destId="{63306971-7FC4-42E0-BD4F-B76BF6263DC0}" srcOrd="5" destOrd="0" presId="urn:microsoft.com/office/officeart/2005/8/layout/cycle8"/>
    <dgm:cxn modelId="{C56764C1-4037-4245-B776-657E8E89E57D}" type="presParOf" srcId="{F9F22146-314D-46E2-B4F0-0C491EA7E1C1}" destId="{68915B60-4209-46CD-875B-8C2A3C9869FE}" srcOrd="6" destOrd="0" presId="urn:microsoft.com/office/officeart/2005/8/layout/cycle8"/>
    <dgm:cxn modelId="{172EB86E-8818-45B8-B7C5-E9106E63A4ED}" type="presParOf" srcId="{F9F22146-314D-46E2-B4F0-0C491EA7E1C1}" destId="{0193C322-1F59-4B3C-9641-7A85168D362D}" srcOrd="7" destOrd="0" presId="urn:microsoft.com/office/officeart/2005/8/layout/cycle8"/>
    <dgm:cxn modelId="{D8FD55C5-4AF1-4924-89BB-E27054AC8EE5}" type="presParOf" srcId="{F9F22146-314D-46E2-B4F0-0C491EA7E1C1}" destId="{8BF53F82-F40F-47DF-AA18-7B100C819AA1}" srcOrd="8" destOrd="0" presId="urn:microsoft.com/office/officeart/2005/8/layout/cycle8"/>
    <dgm:cxn modelId="{A96FBE0C-C6C2-436A-9FFE-986F5D0D41B1}" type="presParOf" srcId="{F9F22146-314D-46E2-B4F0-0C491EA7E1C1}" destId="{5EAE06F4-1CB8-46E0-B4A2-BED89C61531F}" srcOrd="9" destOrd="0" presId="urn:microsoft.com/office/officeart/2005/8/layout/cycle8"/>
    <dgm:cxn modelId="{A45C4C81-F6DB-42D9-ACF3-929A2449AA04}" type="presParOf" srcId="{F9F22146-314D-46E2-B4F0-0C491EA7E1C1}" destId="{4D534471-5F64-4E3D-9DDE-B15824F4A890}" srcOrd="10" destOrd="0" presId="urn:microsoft.com/office/officeart/2005/8/layout/cycle8"/>
    <dgm:cxn modelId="{170EE4D8-F5C4-4FF2-9EA6-74008F053790}" type="presParOf" srcId="{F9F22146-314D-46E2-B4F0-0C491EA7E1C1}" destId="{7FF7FAE9-476D-4476-BAED-2BC018E2F9B0}" srcOrd="11" destOrd="0" presId="urn:microsoft.com/office/officeart/2005/8/layout/cycle8"/>
    <dgm:cxn modelId="{DC4C4AA1-1CBC-4053-A43A-196A5D59FE18}" type="presParOf" srcId="{F9F22146-314D-46E2-B4F0-0C491EA7E1C1}" destId="{7FAD8D55-C702-4D98-9A64-2D04533CF35C}" srcOrd="12" destOrd="0" presId="urn:microsoft.com/office/officeart/2005/8/layout/cycle8"/>
    <dgm:cxn modelId="{6A9C9C17-3BB3-4568-B17B-92EFDF425ADB}" type="presParOf" srcId="{F9F22146-314D-46E2-B4F0-0C491EA7E1C1}" destId="{F549DEF4-7064-4ACA-BC85-605C5DC68A5B}" srcOrd="13" destOrd="0" presId="urn:microsoft.com/office/officeart/2005/8/layout/cycle8"/>
    <dgm:cxn modelId="{903C9E57-2F54-432D-9A92-3955E238A32F}" type="presParOf" srcId="{F9F22146-314D-46E2-B4F0-0C491EA7E1C1}" destId="{6CFC44E2-356C-486B-B502-E54075CB5191}" srcOrd="14" destOrd="0" presId="urn:microsoft.com/office/officeart/2005/8/layout/cycle8"/>
    <dgm:cxn modelId="{A07E2CC3-D949-4902-958B-020E88488894}" type="presParOf" srcId="{F9F22146-314D-46E2-B4F0-0C491EA7E1C1}" destId="{9716E649-AB67-44A6-B35A-C68C78F421AE}" srcOrd="15" destOrd="0" presId="urn:microsoft.com/office/officeart/2005/8/layout/cycle8"/>
    <dgm:cxn modelId="{D778B915-2660-4E1E-A2DB-098F030F0D2C}" type="presParOf" srcId="{F9F22146-314D-46E2-B4F0-0C491EA7E1C1}" destId="{42391B5A-3085-4554-97EE-6DADCC78EE88}" srcOrd="16" destOrd="0" presId="urn:microsoft.com/office/officeart/2005/8/layout/cycle8"/>
    <dgm:cxn modelId="{A45D04BB-F6D6-4D3F-B238-17B46260C2FA}" type="presParOf" srcId="{F9F22146-314D-46E2-B4F0-0C491EA7E1C1}" destId="{B77E69F7-E1F4-4971-90F5-F19101D22CB6}" srcOrd="17" destOrd="0" presId="urn:microsoft.com/office/officeart/2005/8/layout/cycle8"/>
    <dgm:cxn modelId="{04957D9A-33A8-4CFB-840A-6284ABCF6CA9}" type="presParOf" srcId="{F9F22146-314D-46E2-B4F0-0C491EA7E1C1}" destId="{FB409967-9881-453A-95CB-65D0F9E03AC5}" srcOrd="18" destOrd="0" presId="urn:microsoft.com/office/officeart/2005/8/layout/cycle8"/>
    <dgm:cxn modelId="{D32B83A5-23F7-43D8-8802-0D90B0488737}" type="presParOf" srcId="{F9F22146-314D-46E2-B4F0-0C491EA7E1C1}" destId="{4A04F64C-43B1-4DE4-9F89-D0FDDAE37085}" srcOrd="19" destOrd="0" presId="urn:microsoft.com/office/officeart/2005/8/layout/cycle8"/>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99750C3-E437-44CF-945D-B708030C0391}" type="doc">
      <dgm:prSet loTypeId="urn:microsoft.com/office/officeart/2005/8/layout/chart3" loCatId="cycle" qsTypeId="urn:microsoft.com/office/officeart/2005/8/quickstyle/simple1" qsCatId="simple" csTypeId="urn:microsoft.com/office/officeart/2005/8/colors/accent1_2" csCatId="accent1" phldr="1"/>
      <dgm:spPr/>
    </dgm:pt>
    <dgm:pt modelId="{6E69BA2B-C943-42E9-8497-9065207BC695}">
      <dgm:prSet phldrT="[Text]" custT="1"/>
      <dgm:spPr>
        <a:solidFill>
          <a:schemeClr val="tx2"/>
        </a:solidFill>
      </dgm:spPr>
      <dgm:t>
        <a:bodyPr/>
        <a:lstStyle/>
        <a:p>
          <a:r>
            <a:rPr lang="en-US" sz="1600" dirty="0" smtClean="0"/>
            <a:t>Identity</a:t>
          </a:r>
          <a:endParaRPr lang="en-US" sz="1200" dirty="0"/>
        </a:p>
      </dgm:t>
    </dgm:pt>
    <dgm:pt modelId="{F97D5D6D-3741-43D0-8342-B823FE793C17}" type="parTrans" cxnId="{C32944F5-852F-46B9-8117-7AD98B6F0E5B}">
      <dgm:prSet/>
      <dgm:spPr/>
      <dgm:t>
        <a:bodyPr/>
        <a:lstStyle/>
        <a:p>
          <a:endParaRPr lang="en-US"/>
        </a:p>
      </dgm:t>
    </dgm:pt>
    <dgm:pt modelId="{253741F6-54DE-44EE-BD52-64B31ABBA859}" type="sibTrans" cxnId="{C32944F5-852F-46B9-8117-7AD98B6F0E5B}">
      <dgm:prSet/>
      <dgm:spPr/>
      <dgm:t>
        <a:bodyPr/>
        <a:lstStyle/>
        <a:p>
          <a:endParaRPr lang="en-US"/>
        </a:p>
      </dgm:t>
    </dgm:pt>
    <dgm:pt modelId="{F8115897-312D-47D4-9D24-16D3356185C2}">
      <dgm:prSet phldrT="[Text]" custT="1"/>
      <dgm:spPr>
        <a:solidFill>
          <a:schemeClr val="tx2"/>
        </a:solidFill>
      </dgm:spPr>
      <dgm:t>
        <a:bodyPr/>
        <a:lstStyle/>
        <a:p>
          <a:r>
            <a:rPr lang="en-US" sz="1600" dirty="0" smtClean="0"/>
            <a:t>Interaction</a:t>
          </a:r>
          <a:endParaRPr lang="en-US" sz="1200" dirty="0"/>
        </a:p>
      </dgm:t>
    </dgm:pt>
    <dgm:pt modelId="{3A2DC5FD-CBB9-4458-9EF9-9F5410EA036C}" type="parTrans" cxnId="{552E264A-6D05-4247-9EED-F9E782B3940A}">
      <dgm:prSet/>
      <dgm:spPr/>
      <dgm:t>
        <a:bodyPr/>
        <a:lstStyle/>
        <a:p>
          <a:endParaRPr lang="en-US"/>
        </a:p>
      </dgm:t>
    </dgm:pt>
    <dgm:pt modelId="{DA275DFA-173B-4848-98F7-00DC050E8A78}" type="sibTrans" cxnId="{552E264A-6D05-4247-9EED-F9E782B3940A}">
      <dgm:prSet/>
      <dgm:spPr/>
      <dgm:t>
        <a:bodyPr/>
        <a:lstStyle/>
        <a:p>
          <a:endParaRPr lang="en-US"/>
        </a:p>
      </dgm:t>
    </dgm:pt>
    <dgm:pt modelId="{788D0B1C-10F1-4A5D-905E-133A3E42DA68}">
      <dgm:prSet phldrT="[Text]" custT="1"/>
      <dgm:spPr>
        <a:solidFill>
          <a:schemeClr val="tx2"/>
        </a:solidFill>
      </dgm:spPr>
      <dgm:t>
        <a:bodyPr/>
        <a:lstStyle/>
        <a:p>
          <a:r>
            <a:rPr lang="en-US" sz="1600" dirty="0" smtClean="0"/>
            <a:t>Location</a:t>
          </a:r>
          <a:endParaRPr lang="en-US" sz="1200" dirty="0"/>
        </a:p>
      </dgm:t>
    </dgm:pt>
    <dgm:pt modelId="{78ED4278-3265-4516-818E-4E97E713D5CF}" type="parTrans" cxnId="{28586962-D768-4534-BBAE-0FF2B7AD4F45}">
      <dgm:prSet/>
      <dgm:spPr/>
      <dgm:t>
        <a:bodyPr/>
        <a:lstStyle/>
        <a:p>
          <a:endParaRPr lang="en-US"/>
        </a:p>
      </dgm:t>
    </dgm:pt>
    <dgm:pt modelId="{AA82AB49-951A-43DC-9067-DE3791ABB539}" type="sibTrans" cxnId="{28586962-D768-4534-BBAE-0FF2B7AD4F45}">
      <dgm:prSet/>
      <dgm:spPr/>
      <dgm:t>
        <a:bodyPr/>
        <a:lstStyle/>
        <a:p>
          <a:endParaRPr lang="en-US"/>
        </a:p>
      </dgm:t>
    </dgm:pt>
    <dgm:pt modelId="{D50B0F48-0152-4384-9983-97F7E8BEF5B8}">
      <dgm:prSet phldrT="[Text]" custT="1"/>
      <dgm:spPr>
        <a:solidFill>
          <a:schemeClr val="tx2"/>
        </a:solidFill>
      </dgm:spPr>
      <dgm:t>
        <a:bodyPr/>
        <a:lstStyle/>
        <a:p>
          <a:r>
            <a:rPr lang="en-US" sz="1600" dirty="0" smtClean="0"/>
            <a:t>Arrangement</a:t>
          </a:r>
          <a:endParaRPr lang="en-US" sz="1200" dirty="0"/>
        </a:p>
      </dgm:t>
    </dgm:pt>
    <dgm:pt modelId="{F3E82A84-A805-4C6D-AF4F-738D1C8030AF}" type="parTrans" cxnId="{30674B32-D893-4EFD-9698-CAAA1A65FB97}">
      <dgm:prSet/>
      <dgm:spPr/>
      <dgm:t>
        <a:bodyPr/>
        <a:lstStyle/>
        <a:p>
          <a:endParaRPr lang="en-US"/>
        </a:p>
      </dgm:t>
    </dgm:pt>
    <dgm:pt modelId="{45B75265-C823-492B-9EC7-A649C1C5594B}" type="sibTrans" cxnId="{30674B32-D893-4EFD-9698-CAAA1A65FB97}">
      <dgm:prSet/>
      <dgm:spPr/>
      <dgm:t>
        <a:bodyPr/>
        <a:lstStyle/>
        <a:p>
          <a:endParaRPr lang="en-US"/>
        </a:p>
      </dgm:t>
    </dgm:pt>
    <dgm:pt modelId="{4C84FD33-3163-4310-AE92-C99507EDD438}">
      <dgm:prSet phldrT="[Text]"/>
      <dgm:spPr>
        <a:solidFill>
          <a:schemeClr val="tx2"/>
        </a:solidFill>
      </dgm:spPr>
      <dgm:t>
        <a:bodyPr/>
        <a:lstStyle/>
        <a:p>
          <a:r>
            <a:rPr lang="en-US" dirty="0" smtClean="0"/>
            <a:t>Account</a:t>
          </a:r>
        </a:p>
      </dgm:t>
    </dgm:pt>
    <dgm:pt modelId="{FF51790D-ABBD-4884-815A-ABDB693C9042}" type="parTrans" cxnId="{00DC513E-A4D9-459C-8EAE-2F6451EF8533}">
      <dgm:prSet/>
      <dgm:spPr/>
      <dgm:t>
        <a:bodyPr/>
        <a:lstStyle/>
        <a:p>
          <a:endParaRPr lang="en-US"/>
        </a:p>
      </dgm:t>
    </dgm:pt>
    <dgm:pt modelId="{6DFF0A74-A7F7-4CEF-A000-22C034E8DFBB}" type="sibTrans" cxnId="{00DC513E-A4D9-459C-8EAE-2F6451EF8533}">
      <dgm:prSet/>
      <dgm:spPr/>
      <dgm:t>
        <a:bodyPr/>
        <a:lstStyle/>
        <a:p>
          <a:endParaRPr lang="en-US"/>
        </a:p>
      </dgm:t>
    </dgm:pt>
    <dgm:pt modelId="{5E35A897-58E8-4459-BC94-41B39E3F70C5}">
      <dgm:prSet phldrT="[Text]" custT="1"/>
      <dgm:spPr>
        <a:solidFill>
          <a:schemeClr val="tx2"/>
        </a:solidFill>
      </dgm:spPr>
      <dgm:t>
        <a:bodyPr/>
        <a:lstStyle/>
        <a:p>
          <a:r>
            <a:rPr lang="en-US" sz="1600" dirty="0" smtClean="0"/>
            <a:t>Product</a:t>
          </a:r>
        </a:p>
      </dgm:t>
    </dgm:pt>
    <dgm:pt modelId="{1C0437E8-F6F8-4C81-84E5-B3BBA8D948F6}" type="parTrans" cxnId="{F95314FF-E496-42AD-9B2A-6847EA44005B}">
      <dgm:prSet/>
      <dgm:spPr/>
      <dgm:t>
        <a:bodyPr/>
        <a:lstStyle/>
        <a:p>
          <a:endParaRPr lang="en-US"/>
        </a:p>
      </dgm:t>
    </dgm:pt>
    <dgm:pt modelId="{E438CCA8-4555-4238-A0FA-67F56586F699}" type="sibTrans" cxnId="{F95314FF-E496-42AD-9B2A-6847EA44005B}">
      <dgm:prSet/>
      <dgm:spPr/>
      <dgm:t>
        <a:bodyPr/>
        <a:lstStyle/>
        <a:p>
          <a:endParaRPr lang="en-US"/>
        </a:p>
      </dgm:t>
    </dgm:pt>
    <dgm:pt modelId="{4173A772-473D-4044-8DF8-B9E334CB1673}">
      <dgm:prSet phldrT="[Text]" custT="1"/>
      <dgm:spPr>
        <a:solidFill>
          <a:schemeClr val="tx2"/>
        </a:solidFill>
      </dgm:spPr>
      <dgm:t>
        <a:bodyPr lIns="0" tIns="0" rIns="0" bIns="0"/>
        <a:lstStyle/>
        <a:p>
          <a:r>
            <a:rPr lang="en-US" sz="1600" dirty="0" smtClean="0"/>
            <a:t>Event</a:t>
          </a:r>
          <a:endParaRPr lang="en-US" sz="1200" dirty="0" smtClean="0"/>
        </a:p>
      </dgm:t>
    </dgm:pt>
    <dgm:pt modelId="{D0F5F57F-E63B-4204-AB2D-818511533511}" type="parTrans" cxnId="{BC217424-2F28-45F6-B133-CE04D8078C07}">
      <dgm:prSet/>
      <dgm:spPr/>
      <dgm:t>
        <a:bodyPr/>
        <a:lstStyle/>
        <a:p>
          <a:endParaRPr lang="en-US"/>
        </a:p>
      </dgm:t>
    </dgm:pt>
    <dgm:pt modelId="{891CDA38-111D-4202-9787-CAE7377C5E29}" type="sibTrans" cxnId="{BC217424-2F28-45F6-B133-CE04D8078C07}">
      <dgm:prSet/>
      <dgm:spPr/>
      <dgm:t>
        <a:bodyPr/>
        <a:lstStyle/>
        <a:p>
          <a:endParaRPr lang="en-US"/>
        </a:p>
      </dgm:t>
    </dgm:pt>
    <dgm:pt modelId="{71F5D3DD-4DB3-4939-AA21-D1C65311D2D7}" type="pres">
      <dgm:prSet presAssocID="{799750C3-E437-44CF-945D-B708030C0391}" presName="compositeShape" presStyleCnt="0">
        <dgm:presLayoutVars>
          <dgm:chMax val="7"/>
          <dgm:dir/>
          <dgm:resizeHandles val="exact"/>
        </dgm:presLayoutVars>
      </dgm:prSet>
      <dgm:spPr/>
    </dgm:pt>
    <dgm:pt modelId="{EF985BB1-1FDF-4E71-BC49-19FEA6259984}" type="pres">
      <dgm:prSet presAssocID="{799750C3-E437-44CF-945D-B708030C0391}" presName="wedge1" presStyleLbl="node1" presStyleIdx="0" presStyleCnt="7" custScaleX="100893" custLinFactNeighborX="-2631" custLinFactNeighborY="5804"/>
      <dgm:spPr/>
      <dgm:t>
        <a:bodyPr/>
        <a:lstStyle/>
        <a:p>
          <a:endParaRPr lang="en-US"/>
        </a:p>
      </dgm:t>
    </dgm:pt>
    <dgm:pt modelId="{2F4354C5-EE62-44AE-868C-5735A9130047}" type="pres">
      <dgm:prSet presAssocID="{799750C3-E437-44CF-945D-B708030C0391}" presName="wedge1Tx" presStyleLbl="node1" presStyleIdx="0" presStyleCnt="7">
        <dgm:presLayoutVars>
          <dgm:chMax val="0"/>
          <dgm:chPref val="0"/>
          <dgm:bulletEnabled val="1"/>
        </dgm:presLayoutVars>
      </dgm:prSet>
      <dgm:spPr/>
      <dgm:t>
        <a:bodyPr/>
        <a:lstStyle/>
        <a:p>
          <a:endParaRPr lang="en-US"/>
        </a:p>
      </dgm:t>
    </dgm:pt>
    <dgm:pt modelId="{74AB267C-C5AA-45E8-A250-EB931027308B}" type="pres">
      <dgm:prSet presAssocID="{799750C3-E437-44CF-945D-B708030C0391}" presName="wedge2" presStyleLbl="node1" presStyleIdx="1" presStyleCnt="7"/>
      <dgm:spPr/>
      <dgm:t>
        <a:bodyPr/>
        <a:lstStyle/>
        <a:p>
          <a:endParaRPr lang="en-US"/>
        </a:p>
      </dgm:t>
    </dgm:pt>
    <dgm:pt modelId="{21AA5A89-236E-4531-924D-E04AEC587412}" type="pres">
      <dgm:prSet presAssocID="{799750C3-E437-44CF-945D-B708030C0391}" presName="wedge2Tx" presStyleLbl="node1" presStyleIdx="1" presStyleCnt="7">
        <dgm:presLayoutVars>
          <dgm:chMax val="0"/>
          <dgm:chPref val="0"/>
          <dgm:bulletEnabled val="1"/>
        </dgm:presLayoutVars>
      </dgm:prSet>
      <dgm:spPr/>
      <dgm:t>
        <a:bodyPr/>
        <a:lstStyle/>
        <a:p>
          <a:endParaRPr lang="en-US"/>
        </a:p>
      </dgm:t>
    </dgm:pt>
    <dgm:pt modelId="{2051103E-D9CB-4DD2-8F69-5D44AB62B4A2}" type="pres">
      <dgm:prSet presAssocID="{799750C3-E437-44CF-945D-B708030C0391}" presName="wedge3" presStyleLbl="node1" presStyleIdx="2" presStyleCnt="7"/>
      <dgm:spPr/>
      <dgm:t>
        <a:bodyPr/>
        <a:lstStyle/>
        <a:p>
          <a:endParaRPr lang="en-US"/>
        </a:p>
      </dgm:t>
    </dgm:pt>
    <dgm:pt modelId="{6E09C371-86E3-465D-B6D2-16BFD48130E3}" type="pres">
      <dgm:prSet presAssocID="{799750C3-E437-44CF-945D-B708030C0391}" presName="wedge3Tx" presStyleLbl="node1" presStyleIdx="2" presStyleCnt="7">
        <dgm:presLayoutVars>
          <dgm:chMax val="0"/>
          <dgm:chPref val="0"/>
          <dgm:bulletEnabled val="1"/>
        </dgm:presLayoutVars>
      </dgm:prSet>
      <dgm:spPr/>
      <dgm:t>
        <a:bodyPr/>
        <a:lstStyle/>
        <a:p>
          <a:endParaRPr lang="en-US"/>
        </a:p>
      </dgm:t>
    </dgm:pt>
    <dgm:pt modelId="{AAFD4D51-50FB-4E4F-B36C-1C407B113C35}" type="pres">
      <dgm:prSet presAssocID="{799750C3-E437-44CF-945D-B708030C0391}" presName="wedge4" presStyleLbl="node1" presStyleIdx="3" presStyleCnt="7"/>
      <dgm:spPr/>
      <dgm:t>
        <a:bodyPr/>
        <a:lstStyle/>
        <a:p>
          <a:endParaRPr lang="en-US"/>
        </a:p>
      </dgm:t>
    </dgm:pt>
    <dgm:pt modelId="{53481C70-9313-4198-A290-7CEC990F4856}" type="pres">
      <dgm:prSet presAssocID="{799750C3-E437-44CF-945D-B708030C0391}" presName="wedge4Tx" presStyleLbl="node1" presStyleIdx="3" presStyleCnt="7">
        <dgm:presLayoutVars>
          <dgm:chMax val="0"/>
          <dgm:chPref val="0"/>
          <dgm:bulletEnabled val="1"/>
        </dgm:presLayoutVars>
      </dgm:prSet>
      <dgm:spPr/>
      <dgm:t>
        <a:bodyPr/>
        <a:lstStyle/>
        <a:p>
          <a:endParaRPr lang="en-US"/>
        </a:p>
      </dgm:t>
    </dgm:pt>
    <dgm:pt modelId="{76C72986-73C4-4772-A922-023D11044A0D}" type="pres">
      <dgm:prSet presAssocID="{799750C3-E437-44CF-945D-B708030C0391}" presName="wedge5" presStyleLbl="node1" presStyleIdx="4" presStyleCnt="7"/>
      <dgm:spPr/>
      <dgm:t>
        <a:bodyPr/>
        <a:lstStyle/>
        <a:p>
          <a:endParaRPr lang="en-US"/>
        </a:p>
      </dgm:t>
    </dgm:pt>
    <dgm:pt modelId="{139808F2-844A-4DAA-A9F8-5CECD39E38ED}" type="pres">
      <dgm:prSet presAssocID="{799750C3-E437-44CF-945D-B708030C0391}" presName="wedge5Tx" presStyleLbl="node1" presStyleIdx="4" presStyleCnt="7">
        <dgm:presLayoutVars>
          <dgm:chMax val="0"/>
          <dgm:chPref val="0"/>
          <dgm:bulletEnabled val="1"/>
        </dgm:presLayoutVars>
      </dgm:prSet>
      <dgm:spPr/>
      <dgm:t>
        <a:bodyPr/>
        <a:lstStyle/>
        <a:p>
          <a:endParaRPr lang="en-US"/>
        </a:p>
      </dgm:t>
    </dgm:pt>
    <dgm:pt modelId="{AA92A625-087A-4E4B-8E51-D96874B0AFE2}" type="pres">
      <dgm:prSet presAssocID="{799750C3-E437-44CF-945D-B708030C0391}" presName="wedge6" presStyleLbl="node1" presStyleIdx="5" presStyleCnt="7"/>
      <dgm:spPr/>
      <dgm:t>
        <a:bodyPr/>
        <a:lstStyle/>
        <a:p>
          <a:endParaRPr lang="en-US"/>
        </a:p>
      </dgm:t>
    </dgm:pt>
    <dgm:pt modelId="{1F604AA7-0540-4B9E-B69D-B47C6B3F2F53}" type="pres">
      <dgm:prSet presAssocID="{799750C3-E437-44CF-945D-B708030C0391}" presName="wedge6Tx" presStyleLbl="node1" presStyleIdx="5" presStyleCnt="7">
        <dgm:presLayoutVars>
          <dgm:chMax val="0"/>
          <dgm:chPref val="0"/>
          <dgm:bulletEnabled val="1"/>
        </dgm:presLayoutVars>
      </dgm:prSet>
      <dgm:spPr/>
      <dgm:t>
        <a:bodyPr/>
        <a:lstStyle/>
        <a:p>
          <a:endParaRPr lang="en-US"/>
        </a:p>
      </dgm:t>
    </dgm:pt>
    <dgm:pt modelId="{096B3850-4A5D-479F-8FAE-307B394E94D9}" type="pres">
      <dgm:prSet presAssocID="{799750C3-E437-44CF-945D-B708030C0391}" presName="wedge7" presStyleLbl="node1" presStyleIdx="6" presStyleCnt="7"/>
      <dgm:spPr/>
      <dgm:t>
        <a:bodyPr/>
        <a:lstStyle/>
        <a:p>
          <a:endParaRPr lang="en-US"/>
        </a:p>
      </dgm:t>
    </dgm:pt>
    <dgm:pt modelId="{E283B22B-5BB5-424D-8262-CBCEEFDAD2B3}" type="pres">
      <dgm:prSet presAssocID="{799750C3-E437-44CF-945D-B708030C0391}" presName="wedge7Tx" presStyleLbl="node1" presStyleIdx="6" presStyleCnt="7">
        <dgm:presLayoutVars>
          <dgm:chMax val="0"/>
          <dgm:chPref val="0"/>
          <dgm:bulletEnabled val="1"/>
        </dgm:presLayoutVars>
      </dgm:prSet>
      <dgm:spPr/>
      <dgm:t>
        <a:bodyPr/>
        <a:lstStyle/>
        <a:p>
          <a:endParaRPr lang="en-US"/>
        </a:p>
      </dgm:t>
    </dgm:pt>
  </dgm:ptLst>
  <dgm:cxnLst>
    <dgm:cxn modelId="{0F0A39EE-A608-4636-BDDA-50D429643286}" type="presOf" srcId="{788D0B1C-10F1-4A5D-905E-133A3E42DA68}" destId="{2051103E-D9CB-4DD2-8F69-5D44AB62B4A2}" srcOrd="0" destOrd="0" presId="urn:microsoft.com/office/officeart/2005/8/layout/chart3"/>
    <dgm:cxn modelId="{C32944F5-852F-46B9-8117-7AD98B6F0E5B}" srcId="{799750C3-E437-44CF-945D-B708030C0391}" destId="{6E69BA2B-C943-42E9-8497-9065207BC695}" srcOrd="0" destOrd="0" parTransId="{F97D5D6D-3741-43D0-8342-B823FE793C17}" sibTransId="{253741F6-54DE-44EE-BD52-64B31ABBA859}"/>
    <dgm:cxn modelId="{DBB02507-8520-4FA3-A7D7-18E2BE28EB04}" type="presOf" srcId="{4C84FD33-3163-4310-AE92-C99507EDD438}" destId="{76C72986-73C4-4772-A922-023D11044A0D}" srcOrd="0" destOrd="0" presId="urn:microsoft.com/office/officeart/2005/8/layout/chart3"/>
    <dgm:cxn modelId="{4B70D2BC-A7B5-43AB-93B7-7AE4179FE9A7}" type="presOf" srcId="{5E35A897-58E8-4459-BC94-41B39E3F70C5}" destId="{AA92A625-087A-4E4B-8E51-D96874B0AFE2}" srcOrd="0" destOrd="0" presId="urn:microsoft.com/office/officeart/2005/8/layout/chart3"/>
    <dgm:cxn modelId="{28586962-D768-4534-BBAE-0FF2B7AD4F45}" srcId="{799750C3-E437-44CF-945D-B708030C0391}" destId="{788D0B1C-10F1-4A5D-905E-133A3E42DA68}" srcOrd="2" destOrd="0" parTransId="{78ED4278-3265-4516-818E-4E97E713D5CF}" sibTransId="{AA82AB49-951A-43DC-9067-DE3791ABB539}"/>
    <dgm:cxn modelId="{00DC513E-A4D9-459C-8EAE-2F6451EF8533}" srcId="{799750C3-E437-44CF-945D-B708030C0391}" destId="{4C84FD33-3163-4310-AE92-C99507EDD438}" srcOrd="4" destOrd="0" parTransId="{FF51790D-ABBD-4884-815A-ABDB693C9042}" sibTransId="{6DFF0A74-A7F7-4CEF-A000-22C034E8DFBB}"/>
    <dgm:cxn modelId="{9E4E2B0D-66FA-470D-B137-E0AD9C4639AC}" type="presOf" srcId="{4173A772-473D-4044-8DF8-B9E334CB1673}" destId="{E283B22B-5BB5-424D-8262-CBCEEFDAD2B3}" srcOrd="1" destOrd="0" presId="urn:microsoft.com/office/officeart/2005/8/layout/chart3"/>
    <dgm:cxn modelId="{EFC9D249-B24B-4913-88A5-EDFB634BDAA8}" type="presOf" srcId="{D50B0F48-0152-4384-9983-97F7E8BEF5B8}" destId="{AAFD4D51-50FB-4E4F-B36C-1C407B113C35}" srcOrd="0" destOrd="0" presId="urn:microsoft.com/office/officeart/2005/8/layout/chart3"/>
    <dgm:cxn modelId="{30674B32-D893-4EFD-9698-CAAA1A65FB97}" srcId="{799750C3-E437-44CF-945D-B708030C0391}" destId="{D50B0F48-0152-4384-9983-97F7E8BEF5B8}" srcOrd="3" destOrd="0" parTransId="{F3E82A84-A805-4C6D-AF4F-738D1C8030AF}" sibTransId="{45B75265-C823-492B-9EC7-A649C1C5594B}"/>
    <dgm:cxn modelId="{E5149BB8-7A38-4FDB-A09F-AA514011FE7E}" type="presOf" srcId="{F8115897-312D-47D4-9D24-16D3356185C2}" destId="{21AA5A89-236E-4531-924D-E04AEC587412}" srcOrd="1" destOrd="0" presId="urn:microsoft.com/office/officeart/2005/8/layout/chart3"/>
    <dgm:cxn modelId="{F95314FF-E496-42AD-9B2A-6847EA44005B}" srcId="{799750C3-E437-44CF-945D-B708030C0391}" destId="{5E35A897-58E8-4459-BC94-41B39E3F70C5}" srcOrd="5" destOrd="0" parTransId="{1C0437E8-F6F8-4C81-84E5-B3BBA8D948F6}" sibTransId="{E438CCA8-4555-4238-A0FA-67F56586F699}"/>
    <dgm:cxn modelId="{552E264A-6D05-4247-9EED-F9E782B3940A}" srcId="{799750C3-E437-44CF-945D-B708030C0391}" destId="{F8115897-312D-47D4-9D24-16D3356185C2}" srcOrd="1" destOrd="0" parTransId="{3A2DC5FD-CBB9-4458-9EF9-9F5410EA036C}" sibTransId="{DA275DFA-173B-4848-98F7-00DC050E8A78}"/>
    <dgm:cxn modelId="{452F5654-4804-4AAA-8B79-593ABBE074D7}" type="presOf" srcId="{6E69BA2B-C943-42E9-8497-9065207BC695}" destId="{2F4354C5-EE62-44AE-868C-5735A9130047}" srcOrd="1" destOrd="0" presId="urn:microsoft.com/office/officeart/2005/8/layout/chart3"/>
    <dgm:cxn modelId="{BC217424-2F28-45F6-B133-CE04D8078C07}" srcId="{799750C3-E437-44CF-945D-B708030C0391}" destId="{4173A772-473D-4044-8DF8-B9E334CB1673}" srcOrd="6" destOrd="0" parTransId="{D0F5F57F-E63B-4204-AB2D-818511533511}" sibTransId="{891CDA38-111D-4202-9787-CAE7377C5E29}"/>
    <dgm:cxn modelId="{7159B620-3762-435A-98CD-806BA62C0C8D}" type="presOf" srcId="{799750C3-E437-44CF-945D-B708030C0391}" destId="{71F5D3DD-4DB3-4939-AA21-D1C65311D2D7}" srcOrd="0" destOrd="0" presId="urn:microsoft.com/office/officeart/2005/8/layout/chart3"/>
    <dgm:cxn modelId="{8CC51C19-85DA-476A-91F5-A5EC9F54125C}" type="presOf" srcId="{6E69BA2B-C943-42E9-8497-9065207BC695}" destId="{EF985BB1-1FDF-4E71-BC49-19FEA6259984}" srcOrd="0" destOrd="0" presId="urn:microsoft.com/office/officeart/2005/8/layout/chart3"/>
    <dgm:cxn modelId="{01EA6D58-0D4B-4B1E-AFA8-FF650B895C9F}" type="presOf" srcId="{F8115897-312D-47D4-9D24-16D3356185C2}" destId="{74AB267C-C5AA-45E8-A250-EB931027308B}" srcOrd="0" destOrd="0" presId="urn:microsoft.com/office/officeart/2005/8/layout/chart3"/>
    <dgm:cxn modelId="{2D5A2A99-5C39-4909-9045-A9C508733F7D}" type="presOf" srcId="{4C84FD33-3163-4310-AE92-C99507EDD438}" destId="{139808F2-844A-4DAA-A9F8-5CECD39E38ED}" srcOrd="1" destOrd="0" presId="urn:microsoft.com/office/officeart/2005/8/layout/chart3"/>
    <dgm:cxn modelId="{AFF4BE3A-0DF7-498A-8B22-6C2EAADAED5E}" type="presOf" srcId="{5E35A897-58E8-4459-BC94-41B39E3F70C5}" destId="{1F604AA7-0540-4B9E-B69D-B47C6B3F2F53}" srcOrd="1" destOrd="0" presId="urn:microsoft.com/office/officeart/2005/8/layout/chart3"/>
    <dgm:cxn modelId="{4A79B577-6C7E-40DB-8B1C-045D1037D35F}" type="presOf" srcId="{788D0B1C-10F1-4A5D-905E-133A3E42DA68}" destId="{6E09C371-86E3-465D-B6D2-16BFD48130E3}" srcOrd="1" destOrd="0" presId="urn:microsoft.com/office/officeart/2005/8/layout/chart3"/>
    <dgm:cxn modelId="{C85C2002-5FA1-4605-82D9-F475DDD8FAFE}" type="presOf" srcId="{4173A772-473D-4044-8DF8-B9E334CB1673}" destId="{096B3850-4A5D-479F-8FAE-307B394E94D9}" srcOrd="0" destOrd="0" presId="urn:microsoft.com/office/officeart/2005/8/layout/chart3"/>
    <dgm:cxn modelId="{56CCA114-1444-43F2-8F4B-1E46728A9DC9}" type="presOf" srcId="{D50B0F48-0152-4384-9983-97F7E8BEF5B8}" destId="{53481C70-9313-4198-A290-7CEC990F4856}" srcOrd="1" destOrd="0" presId="urn:microsoft.com/office/officeart/2005/8/layout/chart3"/>
    <dgm:cxn modelId="{3DFB7054-3FDC-4830-8E6D-92166AEE8F41}" type="presParOf" srcId="{71F5D3DD-4DB3-4939-AA21-D1C65311D2D7}" destId="{EF985BB1-1FDF-4E71-BC49-19FEA6259984}" srcOrd="0" destOrd="0" presId="urn:microsoft.com/office/officeart/2005/8/layout/chart3"/>
    <dgm:cxn modelId="{331B303E-C244-4320-B472-9B95880B1857}" type="presParOf" srcId="{71F5D3DD-4DB3-4939-AA21-D1C65311D2D7}" destId="{2F4354C5-EE62-44AE-868C-5735A9130047}" srcOrd="1" destOrd="0" presId="urn:microsoft.com/office/officeart/2005/8/layout/chart3"/>
    <dgm:cxn modelId="{ACF1F564-908D-4AFF-B02D-F0577DD62E76}" type="presParOf" srcId="{71F5D3DD-4DB3-4939-AA21-D1C65311D2D7}" destId="{74AB267C-C5AA-45E8-A250-EB931027308B}" srcOrd="2" destOrd="0" presId="urn:microsoft.com/office/officeart/2005/8/layout/chart3"/>
    <dgm:cxn modelId="{D7FE4BB2-3D71-43D6-8A26-642D427F8D27}" type="presParOf" srcId="{71F5D3DD-4DB3-4939-AA21-D1C65311D2D7}" destId="{21AA5A89-236E-4531-924D-E04AEC587412}" srcOrd="3" destOrd="0" presId="urn:microsoft.com/office/officeart/2005/8/layout/chart3"/>
    <dgm:cxn modelId="{1D54A1BB-075B-4E4B-BE0B-7F30BEA98AAF}" type="presParOf" srcId="{71F5D3DD-4DB3-4939-AA21-D1C65311D2D7}" destId="{2051103E-D9CB-4DD2-8F69-5D44AB62B4A2}" srcOrd="4" destOrd="0" presId="urn:microsoft.com/office/officeart/2005/8/layout/chart3"/>
    <dgm:cxn modelId="{AF2C2F1C-D4AA-4FBE-A82C-12FB063BA04E}" type="presParOf" srcId="{71F5D3DD-4DB3-4939-AA21-D1C65311D2D7}" destId="{6E09C371-86E3-465D-B6D2-16BFD48130E3}" srcOrd="5" destOrd="0" presId="urn:microsoft.com/office/officeart/2005/8/layout/chart3"/>
    <dgm:cxn modelId="{96E660D3-A574-410E-B761-3F23B69C5B9A}" type="presParOf" srcId="{71F5D3DD-4DB3-4939-AA21-D1C65311D2D7}" destId="{AAFD4D51-50FB-4E4F-B36C-1C407B113C35}" srcOrd="6" destOrd="0" presId="urn:microsoft.com/office/officeart/2005/8/layout/chart3"/>
    <dgm:cxn modelId="{50017334-EBCC-48EA-8105-F5EC92B0CDAC}" type="presParOf" srcId="{71F5D3DD-4DB3-4939-AA21-D1C65311D2D7}" destId="{53481C70-9313-4198-A290-7CEC990F4856}" srcOrd="7" destOrd="0" presId="urn:microsoft.com/office/officeart/2005/8/layout/chart3"/>
    <dgm:cxn modelId="{76B1CFCA-D36B-4D39-900B-127F4A1DD414}" type="presParOf" srcId="{71F5D3DD-4DB3-4939-AA21-D1C65311D2D7}" destId="{76C72986-73C4-4772-A922-023D11044A0D}" srcOrd="8" destOrd="0" presId="urn:microsoft.com/office/officeart/2005/8/layout/chart3"/>
    <dgm:cxn modelId="{2CE7457A-88CD-43FF-BBFF-E4330D068563}" type="presParOf" srcId="{71F5D3DD-4DB3-4939-AA21-D1C65311D2D7}" destId="{139808F2-844A-4DAA-A9F8-5CECD39E38ED}" srcOrd="9" destOrd="0" presId="urn:microsoft.com/office/officeart/2005/8/layout/chart3"/>
    <dgm:cxn modelId="{D43C124E-0CD1-4A8A-98C5-2E196BA9AD1D}" type="presParOf" srcId="{71F5D3DD-4DB3-4939-AA21-D1C65311D2D7}" destId="{AA92A625-087A-4E4B-8E51-D96874B0AFE2}" srcOrd="10" destOrd="0" presId="urn:microsoft.com/office/officeart/2005/8/layout/chart3"/>
    <dgm:cxn modelId="{36DA8D7D-948E-48A8-BB67-3160D0800D3D}" type="presParOf" srcId="{71F5D3DD-4DB3-4939-AA21-D1C65311D2D7}" destId="{1F604AA7-0540-4B9E-B69D-B47C6B3F2F53}" srcOrd="11" destOrd="0" presId="urn:microsoft.com/office/officeart/2005/8/layout/chart3"/>
    <dgm:cxn modelId="{041D6709-7045-4068-853A-8599EC3CA1A8}" type="presParOf" srcId="{71F5D3DD-4DB3-4939-AA21-D1C65311D2D7}" destId="{096B3850-4A5D-479F-8FAE-307B394E94D9}" srcOrd="12" destOrd="0" presId="urn:microsoft.com/office/officeart/2005/8/layout/chart3"/>
    <dgm:cxn modelId="{F3395466-BB2C-4829-8056-BE1A3C35C967}" type="presParOf" srcId="{71F5D3DD-4DB3-4939-AA21-D1C65311D2D7}" destId="{E283B22B-5BB5-424D-8262-CBCEEFDAD2B3}" srcOrd="13"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1C329-7959-4C8F-9773-129AF0ED4D59}">
      <dsp:nvSpPr>
        <dsp:cNvPr id="0" name=""/>
        <dsp:cNvSpPr/>
      </dsp:nvSpPr>
      <dsp:spPr>
        <a:xfrm>
          <a:off x="930" y="380808"/>
          <a:ext cx="1087001" cy="234128"/>
        </a:xfrm>
        <a:prstGeom prst="roundRect">
          <a:avLst>
            <a:gd name="adj" fmla="val 10000"/>
          </a:avLst>
        </a:prstGeom>
        <a:solidFill>
          <a:srgbClr val="92D050"/>
        </a:solidFill>
        <a:ln w="12700" cap="flat" cmpd="sng" algn="ctr">
          <a:solidFill>
            <a:srgbClr val="00B050"/>
          </a:solid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bg1"/>
              </a:solidFill>
            </a:rPr>
            <a:t>Party</a:t>
          </a:r>
          <a:endParaRPr lang="en-US" sz="900" b="1" kern="1200" dirty="0">
            <a:solidFill>
              <a:schemeClr val="bg1"/>
            </a:solidFill>
          </a:endParaRPr>
        </a:p>
      </dsp:txBody>
      <dsp:txXfrm>
        <a:off x="7787" y="387665"/>
        <a:ext cx="1073287" cy="220414"/>
      </dsp:txXfrm>
    </dsp:sp>
    <dsp:sp modelId="{65F735E3-B306-4AFA-9D1F-6B0B64C9CC5B}">
      <dsp:nvSpPr>
        <dsp:cNvPr id="0" name=""/>
        <dsp:cNvSpPr/>
      </dsp:nvSpPr>
      <dsp:spPr>
        <a:xfrm>
          <a:off x="109630" y="614936"/>
          <a:ext cx="108700" cy="142857"/>
        </a:xfrm>
        <a:custGeom>
          <a:avLst/>
          <a:gdLst/>
          <a:ahLst/>
          <a:cxnLst/>
          <a:rect l="0" t="0" r="0" b="0"/>
          <a:pathLst>
            <a:path>
              <a:moveTo>
                <a:pt x="0" y="0"/>
              </a:moveTo>
              <a:lnTo>
                <a:pt x="0" y="142857"/>
              </a:lnTo>
              <a:lnTo>
                <a:pt x="108700" y="142857"/>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8E873A06-2F2A-4E72-93BF-DD721D4FACAE}">
      <dsp:nvSpPr>
        <dsp:cNvPr id="0" name=""/>
        <dsp:cNvSpPr/>
      </dsp:nvSpPr>
      <dsp:spPr>
        <a:xfrm>
          <a:off x="218330" y="640729"/>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Person</a:t>
          </a:r>
          <a:endParaRPr lang="en-US" sz="800" kern="1200" dirty="0"/>
        </a:p>
      </dsp:txBody>
      <dsp:txXfrm>
        <a:off x="225187" y="647586"/>
        <a:ext cx="855887" cy="220414"/>
      </dsp:txXfrm>
    </dsp:sp>
    <dsp:sp modelId="{E4FC1F84-5B83-4304-A807-3C95D3D92631}">
      <dsp:nvSpPr>
        <dsp:cNvPr id="0" name=""/>
        <dsp:cNvSpPr/>
      </dsp:nvSpPr>
      <dsp:spPr>
        <a:xfrm>
          <a:off x="109630" y="614936"/>
          <a:ext cx="108700" cy="402778"/>
        </a:xfrm>
        <a:custGeom>
          <a:avLst/>
          <a:gdLst/>
          <a:ahLst/>
          <a:cxnLst/>
          <a:rect l="0" t="0" r="0" b="0"/>
          <a:pathLst>
            <a:path>
              <a:moveTo>
                <a:pt x="0" y="0"/>
              </a:moveTo>
              <a:lnTo>
                <a:pt x="0" y="402778"/>
              </a:lnTo>
              <a:lnTo>
                <a:pt x="108700" y="402778"/>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D87F647B-5637-4D04-B52C-26622FFF145B}">
      <dsp:nvSpPr>
        <dsp:cNvPr id="0" name=""/>
        <dsp:cNvSpPr/>
      </dsp:nvSpPr>
      <dsp:spPr>
        <a:xfrm>
          <a:off x="218330" y="900650"/>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Organization</a:t>
          </a:r>
          <a:endParaRPr lang="en-US" sz="800" kern="1200" dirty="0"/>
        </a:p>
      </dsp:txBody>
      <dsp:txXfrm>
        <a:off x="225187" y="907507"/>
        <a:ext cx="855887" cy="220414"/>
      </dsp:txXfrm>
    </dsp:sp>
    <dsp:sp modelId="{17DA155C-CB97-424F-A6C5-2D09B0179D38}">
      <dsp:nvSpPr>
        <dsp:cNvPr id="0" name=""/>
        <dsp:cNvSpPr/>
      </dsp:nvSpPr>
      <dsp:spPr>
        <a:xfrm>
          <a:off x="109630" y="614936"/>
          <a:ext cx="108700" cy="662636"/>
        </a:xfrm>
        <a:custGeom>
          <a:avLst/>
          <a:gdLst/>
          <a:ahLst/>
          <a:cxnLst/>
          <a:rect l="0" t="0" r="0" b="0"/>
          <a:pathLst>
            <a:path>
              <a:moveTo>
                <a:pt x="0" y="0"/>
              </a:moveTo>
              <a:lnTo>
                <a:pt x="0" y="662636"/>
              </a:lnTo>
              <a:lnTo>
                <a:pt x="108700" y="66263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A8272B-9134-4316-99CA-11AA7A9FB864}">
      <dsp:nvSpPr>
        <dsp:cNvPr id="0" name=""/>
        <dsp:cNvSpPr/>
      </dsp:nvSpPr>
      <dsp:spPr>
        <a:xfrm>
          <a:off x="218330" y="1160572"/>
          <a:ext cx="870882" cy="234001"/>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Pet</a:t>
          </a:r>
          <a:endParaRPr lang="en-US" sz="800" kern="1200" dirty="0"/>
        </a:p>
      </dsp:txBody>
      <dsp:txXfrm>
        <a:off x="225184" y="1167426"/>
        <a:ext cx="857174" cy="220293"/>
      </dsp:txXfrm>
    </dsp:sp>
    <dsp:sp modelId="{521879C8-CB1B-4432-8B88-59276B227400}">
      <dsp:nvSpPr>
        <dsp:cNvPr id="0" name=""/>
        <dsp:cNvSpPr/>
      </dsp:nvSpPr>
      <dsp:spPr>
        <a:xfrm>
          <a:off x="109630" y="614936"/>
          <a:ext cx="108700" cy="922493"/>
        </a:xfrm>
        <a:custGeom>
          <a:avLst/>
          <a:gdLst/>
          <a:ahLst/>
          <a:cxnLst/>
          <a:rect l="0" t="0" r="0" b="0"/>
          <a:pathLst>
            <a:path>
              <a:moveTo>
                <a:pt x="0" y="0"/>
              </a:moveTo>
              <a:lnTo>
                <a:pt x="0" y="922493"/>
              </a:lnTo>
              <a:lnTo>
                <a:pt x="108700" y="922493"/>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CF31BC3E-63A2-4540-B6A0-FD0853BBAAED}">
      <dsp:nvSpPr>
        <dsp:cNvPr id="0" name=""/>
        <dsp:cNvSpPr/>
      </dsp:nvSpPr>
      <dsp:spPr>
        <a:xfrm>
          <a:off x="218330" y="1420366"/>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err="1" smtClean="0"/>
            <a:t>ClubAccount</a:t>
          </a:r>
          <a:endParaRPr lang="en-US" sz="800" kern="1200" dirty="0"/>
        </a:p>
      </dsp:txBody>
      <dsp:txXfrm>
        <a:off x="225187" y="1427223"/>
        <a:ext cx="855887" cy="220414"/>
      </dsp:txXfrm>
    </dsp:sp>
    <dsp:sp modelId="{94280366-6EE8-416C-A486-2693FEDC75BF}">
      <dsp:nvSpPr>
        <dsp:cNvPr id="0" name=""/>
        <dsp:cNvSpPr/>
      </dsp:nvSpPr>
      <dsp:spPr>
        <a:xfrm>
          <a:off x="109630" y="614936"/>
          <a:ext cx="108700" cy="1182415"/>
        </a:xfrm>
        <a:custGeom>
          <a:avLst/>
          <a:gdLst/>
          <a:ahLst/>
          <a:cxnLst/>
          <a:rect l="0" t="0" r="0" b="0"/>
          <a:pathLst>
            <a:path>
              <a:moveTo>
                <a:pt x="0" y="0"/>
              </a:moveTo>
              <a:lnTo>
                <a:pt x="0" y="1182415"/>
              </a:lnTo>
              <a:lnTo>
                <a:pt x="108700" y="1182415"/>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D0713941-EB71-460F-A0F9-A539428FF4AC}">
      <dsp:nvSpPr>
        <dsp:cNvPr id="0" name=""/>
        <dsp:cNvSpPr/>
      </dsp:nvSpPr>
      <dsp:spPr>
        <a:xfrm>
          <a:off x="218330" y="1680287"/>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err="1" smtClean="0"/>
            <a:t>IDInformation</a:t>
          </a:r>
          <a:endParaRPr lang="en-US" sz="800" kern="1200" dirty="0"/>
        </a:p>
      </dsp:txBody>
      <dsp:txXfrm>
        <a:off x="225187" y="1687144"/>
        <a:ext cx="855887" cy="220414"/>
      </dsp:txXfrm>
    </dsp:sp>
    <dsp:sp modelId="{5B5F83AA-FEA5-4AE4-93FB-0993337605A7}">
      <dsp:nvSpPr>
        <dsp:cNvPr id="0" name=""/>
        <dsp:cNvSpPr/>
      </dsp:nvSpPr>
      <dsp:spPr>
        <a:xfrm>
          <a:off x="109630" y="614936"/>
          <a:ext cx="108700" cy="1442336"/>
        </a:xfrm>
        <a:custGeom>
          <a:avLst/>
          <a:gdLst/>
          <a:ahLst/>
          <a:cxnLst/>
          <a:rect l="0" t="0" r="0" b="0"/>
          <a:pathLst>
            <a:path>
              <a:moveTo>
                <a:pt x="0" y="0"/>
              </a:moveTo>
              <a:lnTo>
                <a:pt x="0" y="1442336"/>
              </a:lnTo>
              <a:lnTo>
                <a:pt x="108700" y="1442336"/>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C57979F0-F307-49D8-8B68-C5F9410F4CC5}">
      <dsp:nvSpPr>
        <dsp:cNvPr id="0" name=""/>
        <dsp:cNvSpPr/>
      </dsp:nvSpPr>
      <dsp:spPr>
        <a:xfrm>
          <a:off x="218330" y="1940208"/>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Role</a:t>
          </a:r>
          <a:endParaRPr lang="en-US" sz="800" kern="1200" dirty="0"/>
        </a:p>
      </dsp:txBody>
      <dsp:txXfrm>
        <a:off x="225187" y="1947065"/>
        <a:ext cx="855887" cy="220414"/>
      </dsp:txXfrm>
    </dsp:sp>
    <dsp:sp modelId="{9454CA0E-6855-4740-9191-BA42A8451DC5}">
      <dsp:nvSpPr>
        <dsp:cNvPr id="0" name=""/>
        <dsp:cNvSpPr/>
      </dsp:nvSpPr>
      <dsp:spPr>
        <a:xfrm>
          <a:off x="109630" y="614936"/>
          <a:ext cx="108700" cy="1702257"/>
        </a:xfrm>
        <a:custGeom>
          <a:avLst/>
          <a:gdLst/>
          <a:ahLst/>
          <a:cxnLst/>
          <a:rect l="0" t="0" r="0" b="0"/>
          <a:pathLst>
            <a:path>
              <a:moveTo>
                <a:pt x="0" y="0"/>
              </a:moveTo>
              <a:lnTo>
                <a:pt x="0" y="1702257"/>
              </a:lnTo>
              <a:lnTo>
                <a:pt x="108700" y="1702257"/>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A089123D-5A58-467B-915D-B7E38632AC65}">
      <dsp:nvSpPr>
        <dsp:cNvPr id="0" name=""/>
        <dsp:cNvSpPr/>
      </dsp:nvSpPr>
      <dsp:spPr>
        <a:xfrm>
          <a:off x="218330" y="2200130"/>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Demographic</a:t>
          </a:r>
          <a:endParaRPr lang="en-US" sz="800" kern="1200" dirty="0"/>
        </a:p>
      </dsp:txBody>
      <dsp:txXfrm>
        <a:off x="225187" y="2206987"/>
        <a:ext cx="855887" cy="220414"/>
      </dsp:txXfrm>
    </dsp:sp>
    <dsp:sp modelId="{C4704C6A-AB8A-4F9B-A942-68FE342DBF37}">
      <dsp:nvSpPr>
        <dsp:cNvPr id="0" name=""/>
        <dsp:cNvSpPr/>
      </dsp:nvSpPr>
      <dsp:spPr>
        <a:xfrm>
          <a:off x="109630" y="614936"/>
          <a:ext cx="108700" cy="1962179"/>
        </a:xfrm>
        <a:custGeom>
          <a:avLst/>
          <a:gdLst/>
          <a:ahLst/>
          <a:cxnLst/>
          <a:rect l="0" t="0" r="0" b="0"/>
          <a:pathLst>
            <a:path>
              <a:moveTo>
                <a:pt x="0" y="0"/>
              </a:moveTo>
              <a:lnTo>
                <a:pt x="0" y="1962179"/>
              </a:lnTo>
              <a:lnTo>
                <a:pt x="108700" y="1962179"/>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10FA8B47-90E4-486D-A81C-4D84356E73FE}">
      <dsp:nvSpPr>
        <dsp:cNvPr id="0" name=""/>
        <dsp:cNvSpPr/>
      </dsp:nvSpPr>
      <dsp:spPr>
        <a:xfrm>
          <a:off x="218330" y="2460051"/>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Preference</a:t>
          </a:r>
          <a:endParaRPr lang="en-US" sz="800" kern="1200" dirty="0"/>
        </a:p>
      </dsp:txBody>
      <dsp:txXfrm>
        <a:off x="225187" y="2466908"/>
        <a:ext cx="855887" cy="220414"/>
      </dsp:txXfrm>
    </dsp:sp>
    <dsp:sp modelId="{E6107E48-42FA-4330-9ED0-3ED768DF1A6C}">
      <dsp:nvSpPr>
        <dsp:cNvPr id="0" name=""/>
        <dsp:cNvSpPr/>
      </dsp:nvSpPr>
      <dsp:spPr>
        <a:xfrm>
          <a:off x="109630" y="614936"/>
          <a:ext cx="108700" cy="2222100"/>
        </a:xfrm>
        <a:custGeom>
          <a:avLst/>
          <a:gdLst/>
          <a:ahLst/>
          <a:cxnLst/>
          <a:rect l="0" t="0" r="0" b="0"/>
          <a:pathLst>
            <a:path>
              <a:moveTo>
                <a:pt x="0" y="0"/>
              </a:moveTo>
              <a:lnTo>
                <a:pt x="0" y="2222100"/>
              </a:lnTo>
              <a:lnTo>
                <a:pt x="108700" y="2222100"/>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B24BE441-A1F7-4659-ADA1-041966D0712B}">
      <dsp:nvSpPr>
        <dsp:cNvPr id="0" name=""/>
        <dsp:cNvSpPr/>
      </dsp:nvSpPr>
      <dsp:spPr>
        <a:xfrm>
          <a:off x="218330" y="2719972"/>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Association</a:t>
          </a:r>
          <a:endParaRPr lang="en-US" sz="800" kern="1200" dirty="0"/>
        </a:p>
      </dsp:txBody>
      <dsp:txXfrm>
        <a:off x="225187" y="2726829"/>
        <a:ext cx="855887" cy="220414"/>
      </dsp:txXfrm>
    </dsp:sp>
    <dsp:sp modelId="{7BF7781F-69CD-4BE9-9F30-AD9CD50B67D9}">
      <dsp:nvSpPr>
        <dsp:cNvPr id="0" name=""/>
        <dsp:cNvSpPr/>
      </dsp:nvSpPr>
      <dsp:spPr>
        <a:xfrm>
          <a:off x="109630" y="614936"/>
          <a:ext cx="108700" cy="2482021"/>
        </a:xfrm>
        <a:custGeom>
          <a:avLst/>
          <a:gdLst/>
          <a:ahLst/>
          <a:cxnLst/>
          <a:rect l="0" t="0" r="0" b="0"/>
          <a:pathLst>
            <a:path>
              <a:moveTo>
                <a:pt x="0" y="0"/>
              </a:moveTo>
              <a:lnTo>
                <a:pt x="0" y="2482021"/>
              </a:lnTo>
              <a:lnTo>
                <a:pt x="108700" y="2482021"/>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11C1CE74-9163-48F3-AA41-62000581B24C}">
      <dsp:nvSpPr>
        <dsp:cNvPr id="0" name=""/>
        <dsp:cNvSpPr/>
      </dsp:nvSpPr>
      <dsp:spPr>
        <a:xfrm>
          <a:off x="218330" y="2979893"/>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Contact</a:t>
          </a:r>
          <a:endParaRPr lang="en-US" sz="800" kern="1200" dirty="0"/>
        </a:p>
      </dsp:txBody>
      <dsp:txXfrm>
        <a:off x="225187" y="2986750"/>
        <a:ext cx="855887" cy="220414"/>
      </dsp:txXfrm>
    </dsp:sp>
    <dsp:sp modelId="{136C27C0-5AA7-4D7B-96D2-C7AB6137F423}">
      <dsp:nvSpPr>
        <dsp:cNvPr id="0" name=""/>
        <dsp:cNvSpPr/>
      </dsp:nvSpPr>
      <dsp:spPr>
        <a:xfrm>
          <a:off x="1139518" y="380808"/>
          <a:ext cx="1087001" cy="234128"/>
        </a:xfrm>
        <a:prstGeom prst="roundRect">
          <a:avLst>
            <a:gd name="adj" fmla="val 10000"/>
          </a:avLst>
        </a:prstGeom>
        <a:solidFill>
          <a:srgbClr val="92D050"/>
        </a:solidFill>
        <a:ln w="12700" cap="flat" cmpd="sng" algn="ctr">
          <a:solidFill>
            <a:srgbClr val="00B050"/>
          </a:solid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bg1"/>
              </a:solidFill>
            </a:rPr>
            <a:t>Action</a:t>
          </a:r>
          <a:endParaRPr lang="en-US" sz="900" b="1" kern="1200" dirty="0">
            <a:solidFill>
              <a:schemeClr val="bg1"/>
            </a:solidFill>
          </a:endParaRPr>
        </a:p>
      </dsp:txBody>
      <dsp:txXfrm>
        <a:off x="1146375" y="387665"/>
        <a:ext cx="1073287" cy="220414"/>
      </dsp:txXfrm>
    </dsp:sp>
    <dsp:sp modelId="{9B57BE4B-D575-42B5-B8DA-90A9D2AC7A1F}">
      <dsp:nvSpPr>
        <dsp:cNvPr id="0" name=""/>
        <dsp:cNvSpPr/>
      </dsp:nvSpPr>
      <dsp:spPr>
        <a:xfrm>
          <a:off x="1248218" y="614936"/>
          <a:ext cx="108700" cy="142857"/>
        </a:xfrm>
        <a:custGeom>
          <a:avLst/>
          <a:gdLst/>
          <a:ahLst/>
          <a:cxnLst/>
          <a:rect l="0" t="0" r="0" b="0"/>
          <a:pathLst>
            <a:path>
              <a:moveTo>
                <a:pt x="0" y="0"/>
              </a:moveTo>
              <a:lnTo>
                <a:pt x="0" y="142857"/>
              </a:lnTo>
              <a:lnTo>
                <a:pt x="108700" y="142857"/>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7623E935-792D-41CB-A87D-7C1EA4AD51FF}">
      <dsp:nvSpPr>
        <dsp:cNvPr id="0" name=""/>
        <dsp:cNvSpPr/>
      </dsp:nvSpPr>
      <dsp:spPr>
        <a:xfrm>
          <a:off x="1356918" y="640729"/>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Interaction</a:t>
          </a:r>
          <a:endParaRPr lang="en-US" sz="800" kern="1200" dirty="0"/>
        </a:p>
      </dsp:txBody>
      <dsp:txXfrm>
        <a:off x="1363775" y="647586"/>
        <a:ext cx="855887" cy="220414"/>
      </dsp:txXfrm>
    </dsp:sp>
    <dsp:sp modelId="{FF831161-2035-41B6-9356-C6AB47EFAD77}">
      <dsp:nvSpPr>
        <dsp:cNvPr id="0" name=""/>
        <dsp:cNvSpPr/>
      </dsp:nvSpPr>
      <dsp:spPr>
        <a:xfrm>
          <a:off x="1248218" y="614936"/>
          <a:ext cx="108700" cy="402778"/>
        </a:xfrm>
        <a:custGeom>
          <a:avLst/>
          <a:gdLst/>
          <a:ahLst/>
          <a:cxnLst/>
          <a:rect l="0" t="0" r="0" b="0"/>
          <a:pathLst>
            <a:path>
              <a:moveTo>
                <a:pt x="0" y="0"/>
              </a:moveTo>
              <a:lnTo>
                <a:pt x="0" y="402778"/>
              </a:lnTo>
              <a:lnTo>
                <a:pt x="108700" y="402778"/>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8966AA9F-955D-4EFF-A2C2-AFC154D1C22B}">
      <dsp:nvSpPr>
        <dsp:cNvPr id="0" name=""/>
        <dsp:cNvSpPr/>
      </dsp:nvSpPr>
      <dsp:spPr>
        <a:xfrm>
          <a:off x="1356918" y="900650"/>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Method</a:t>
          </a:r>
          <a:endParaRPr lang="en-US" sz="800" kern="1200" dirty="0"/>
        </a:p>
      </dsp:txBody>
      <dsp:txXfrm>
        <a:off x="1363775" y="907507"/>
        <a:ext cx="855887" cy="220414"/>
      </dsp:txXfrm>
    </dsp:sp>
    <dsp:sp modelId="{160251EC-1488-4CED-A48C-437ED37D3F5F}">
      <dsp:nvSpPr>
        <dsp:cNvPr id="0" name=""/>
        <dsp:cNvSpPr/>
      </dsp:nvSpPr>
      <dsp:spPr>
        <a:xfrm>
          <a:off x="1248218" y="614936"/>
          <a:ext cx="108700" cy="662699"/>
        </a:xfrm>
        <a:custGeom>
          <a:avLst/>
          <a:gdLst/>
          <a:ahLst/>
          <a:cxnLst/>
          <a:rect l="0" t="0" r="0" b="0"/>
          <a:pathLst>
            <a:path>
              <a:moveTo>
                <a:pt x="0" y="0"/>
              </a:moveTo>
              <a:lnTo>
                <a:pt x="0" y="662699"/>
              </a:lnTo>
              <a:lnTo>
                <a:pt x="108700" y="662699"/>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92C441C6-48B2-4052-819E-CDAB6D8DC8FD}">
      <dsp:nvSpPr>
        <dsp:cNvPr id="0" name=""/>
        <dsp:cNvSpPr/>
      </dsp:nvSpPr>
      <dsp:spPr>
        <a:xfrm>
          <a:off x="1356918" y="1160572"/>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Channel</a:t>
          </a:r>
          <a:endParaRPr lang="en-US" sz="800" kern="1200" dirty="0"/>
        </a:p>
      </dsp:txBody>
      <dsp:txXfrm>
        <a:off x="1363775" y="1167429"/>
        <a:ext cx="855887" cy="220414"/>
      </dsp:txXfrm>
    </dsp:sp>
    <dsp:sp modelId="{2F329445-7F8C-4137-A623-DC0B2E8EDAB5}">
      <dsp:nvSpPr>
        <dsp:cNvPr id="0" name=""/>
        <dsp:cNvSpPr/>
      </dsp:nvSpPr>
      <dsp:spPr>
        <a:xfrm>
          <a:off x="1248218" y="614936"/>
          <a:ext cx="108700" cy="922620"/>
        </a:xfrm>
        <a:custGeom>
          <a:avLst/>
          <a:gdLst/>
          <a:ahLst/>
          <a:cxnLst/>
          <a:rect l="0" t="0" r="0" b="0"/>
          <a:pathLst>
            <a:path>
              <a:moveTo>
                <a:pt x="0" y="0"/>
              </a:moveTo>
              <a:lnTo>
                <a:pt x="0" y="922620"/>
              </a:lnTo>
              <a:lnTo>
                <a:pt x="108700" y="922620"/>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0413413A-D158-4A0F-9D0A-63B8EC86FD4E}">
      <dsp:nvSpPr>
        <dsp:cNvPr id="0" name=""/>
        <dsp:cNvSpPr/>
      </dsp:nvSpPr>
      <dsp:spPr>
        <a:xfrm>
          <a:off x="1356918" y="1420493"/>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355600">
            <a:lnSpc>
              <a:spcPct val="90000"/>
            </a:lnSpc>
            <a:spcBef>
              <a:spcPct val="0"/>
            </a:spcBef>
            <a:spcAft>
              <a:spcPct val="35000"/>
            </a:spcAft>
          </a:pPr>
          <a:r>
            <a:rPr lang="en-US" sz="800" kern="1200" dirty="0" smtClean="0"/>
            <a:t>Lifecycle</a:t>
          </a:r>
          <a:endParaRPr lang="en-US" sz="800" kern="1200" dirty="0"/>
        </a:p>
      </dsp:txBody>
      <dsp:txXfrm>
        <a:off x="1363775" y="1427350"/>
        <a:ext cx="855887" cy="220414"/>
      </dsp:txXfrm>
    </dsp:sp>
    <dsp:sp modelId="{A80096B6-D674-420C-8858-311404EFF798}">
      <dsp:nvSpPr>
        <dsp:cNvPr id="0" name=""/>
        <dsp:cNvSpPr/>
      </dsp:nvSpPr>
      <dsp:spPr>
        <a:xfrm>
          <a:off x="2278105" y="380808"/>
          <a:ext cx="1087001" cy="234128"/>
        </a:xfrm>
        <a:prstGeom prst="roundRect">
          <a:avLst>
            <a:gd name="adj" fmla="val 10000"/>
          </a:avLst>
        </a:prstGeom>
        <a:solidFill>
          <a:srgbClr val="92D050"/>
        </a:solidFill>
        <a:ln w="12700" cap="flat" cmpd="sng" algn="ctr">
          <a:solidFill>
            <a:srgbClr val="00B050"/>
          </a:solid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bg1"/>
              </a:solidFill>
            </a:rPr>
            <a:t>Product</a:t>
          </a:r>
          <a:endParaRPr lang="en-US" sz="900" b="1" kern="1200" dirty="0">
            <a:solidFill>
              <a:schemeClr val="bg1"/>
            </a:solidFill>
          </a:endParaRPr>
        </a:p>
      </dsp:txBody>
      <dsp:txXfrm>
        <a:off x="2284962" y="387665"/>
        <a:ext cx="1073287" cy="220414"/>
      </dsp:txXfrm>
    </dsp:sp>
    <dsp:sp modelId="{4CB24E56-8913-440D-ACB0-4BDD583336F3}">
      <dsp:nvSpPr>
        <dsp:cNvPr id="0" name=""/>
        <dsp:cNvSpPr/>
      </dsp:nvSpPr>
      <dsp:spPr>
        <a:xfrm>
          <a:off x="2386805" y="614936"/>
          <a:ext cx="108700" cy="142857"/>
        </a:xfrm>
        <a:custGeom>
          <a:avLst/>
          <a:gdLst/>
          <a:ahLst/>
          <a:cxnLst/>
          <a:rect l="0" t="0" r="0" b="0"/>
          <a:pathLst>
            <a:path>
              <a:moveTo>
                <a:pt x="0" y="0"/>
              </a:moveTo>
              <a:lnTo>
                <a:pt x="0" y="142857"/>
              </a:lnTo>
              <a:lnTo>
                <a:pt x="108700" y="142857"/>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933710EC-07AB-4E8D-9E0E-8CBCCF2B3F9D}">
      <dsp:nvSpPr>
        <dsp:cNvPr id="0" name=""/>
        <dsp:cNvSpPr/>
      </dsp:nvSpPr>
      <dsp:spPr>
        <a:xfrm>
          <a:off x="2495505" y="640729"/>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Group</a:t>
          </a:r>
          <a:endParaRPr lang="en-US" sz="900" kern="1200" dirty="0"/>
        </a:p>
      </dsp:txBody>
      <dsp:txXfrm>
        <a:off x="2502362" y="647586"/>
        <a:ext cx="855887" cy="220414"/>
      </dsp:txXfrm>
    </dsp:sp>
    <dsp:sp modelId="{9517AA5A-EFE1-446B-8F0A-5EFA9059E4AE}">
      <dsp:nvSpPr>
        <dsp:cNvPr id="0" name=""/>
        <dsp:cNvSpPr/>
      </dsp:nvSpPr>
      <dsp:spPr>
        <a:xfrm>
          <a:off x="2386805" y="614936"/>
          <a:ext cx="108700" cy="402778"/>
        </a:xfrm>
        <a:custGeom>
          <a:avLst/>
          <a:gdLst/>
          <a:ahLst/>
          <a:cxnLst/>
          <a:rect l="0" t="0" r="0" b="0"/>
          <a:pathLst>
            <a:path>
              <a:moveTo>
                <a:pt x="0" y="0"/>
              </a:moveTo>
              <a:lnTo>
                <a:pt x="0" y="402778"/>
              </a:lnTo>
              <a:lnTo>
                <a:pt x="108700" y="402778"/>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BD2E67C2-EE7F-431A-BD3D-5948A31E28C7}">
      <dsp:nvSpPr>
        <dsp:cNvPr id="0" name=""/>
        <dsp:cNvSpPr/>
      </dsp:nvSpPr>
      <dsp:spPr>
        <a:xfrm>
          <a:off x="2495505" y="900650"/>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Catalog</a:t>
          </a:r>
          <a:endParaRPr lang="en-US" sz="900" kern="1200" dirty="0"/>
        </a:p>
      </dsp:txBody>
      <dsp:txXfrm>
        <a:off x="2502362" y="907507"/>
        <a:ext cx="855887" cy="220414"/>
      </dsp:txXfrm>
    </dsp:sp>
    <dsp:sp modelId="{C8BA3B56-6DDD-4D07-B5F2-C21B6543735F}">
      <dsp:nvSpPr>
        <dsp:cNvPr id="0" name=""/>
        <dsp:cNvSpPr/>
      </dsp:nvSpPr>
      <dsp:spPr>
        <a:xfrm>
          <a:off x="2386805" y="614936"/>
          <a:ext cx="108700" cy="662699"/>
        </a:xfrm>
        <a:custGeom>
          <a:avLst/>
          <a:gdLst/>
          <a:ahLst/>
          <a:cxnLst/>
          <a:rect l="0" t="0" r="0" b="0"/>
          <a:pathLst>
            <a:path>
              <a:moveTo>
                <a:pt x="0" y="0"/>
              </a:moveTo>
              <a:lnTo>
                <a:pt x="0" y="662699"/>
              </a:lnTo>
              <a:lnTo>
                <a:pt x="108700" y="662699"/>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0C2432B1-4C0C-4F8B-892F-55B79BE81AF9}">
      <dsp:nvSpPr>
        <dsp:cNvPr id="0" name=""/>
        <dsp:cNvSpPr/>
      </dsp:nvSpPr>
      <dsp:spPr>
        <a:xfrm>
          <a:off x="2495505" y="1160572"/>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Offering</a:t>
          </a:r>
          <a:endParaRPr lang="en-US" sz="900" kern="1200" dirty="0"/>
        </a:p>
      </dsp:txBody>
      <dsp:txXfrm>
        <a:off x="2502362" y="1167429"/>
        <a:ext cx="855887" cy="220414"/>
      </dsp:txXfrm>
    </dsp:sp>
    <dsp:sp modelId="{1A83A998-F473-4569-B180-6FF5A4727086}">
      <dsp:nvSpPr>
        <dsp:cNvPr id="0" name=""/>
        <dsp:cNvSpPr/>
      </dsp:nvSpPr>
      <dsp:spPr>
        <a:xfrm>
          <a:off x="2386805" y="614936"/>
          <a:ext cx="108700" cy="922620"/>
        </a:xfrm>
        <a:custGeom>
          <a:avLst/>
          <a:gdLst/>
          <a:ahLst/>
          <a:cxnLst/>
          <a:rect l="0" t="0" r="0" b="0"/>
          <a:pathLst>
            <a:path>
              <a:moveTo>
                <a:pt x="0" y="0"/>
              </a:moveTo>
              <a:lnTo>
                <a:pt x="0" y="922620"/>
              </a:lnTo>
              <a:lnTo>
                <a:pt x="108700" y="922620"/>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9FABA33E-0133-44E6-AD69-001C0F95BAFB}">
      <dsp:nvSpPr>
        <dsp:cNvPr id="0" name=""/>
        <dsp:cNvSpPr/>
      </dsp:nvSpPr>
      <dsp:spPr>
        <a:xfrm>
          <a:off x="2495505" y="1420493"/>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Entitlement</a:t>
          </a:r>
          <a:endParaRPr lang="en-US" sz="900" kern="1200" dirty="0"/>
        </a:p>
      </dsp:txBody>
      <dsp:txXfrm>
        <a:off x="2502362" y="1427350"/>
        <a:ext cx="855887" cy="220414"/>
      </dsp:txXfrm>
    </dsp:sp>
    <dsp:sp modelId="{2FE3917D-909C-4800-B569-F8E987737188}">
      <dsp:nvSpPr>
        <dsp:cNvPr id="0" name=""/>
        <dsp:cNvSpPr/>
      </dsp:nvSpPr>
      <dsp:spPr>
        <a:xfrm>
          <a:off x="2386805" y="614936"/>
          <a:ext cx="108700" cy="1182542"/>
        </a:xfrm>
        <a:custGeom>
          <a:avLst/>
          <a:gdLst/>
          <a:ahLst/>
          <a:cxnLst/>
          <a:rect l="0" t="0" r="0" b="0"/>
          <a:pathLst>
            <a:path>
              <a:moveTo>
                <a:pt x="0" y="0"/>
              </a:moveTo>
              <a:lnTo>
                <a:pt x="0" y="1182542"/>
              </a:lnTo>
              <a:lnTo>
                <a:pt x="108700" y="1182542"/>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DC70DE05-E0EF-4DD9-8F3A-FDC1607E4107}">
      <dsp:nvSpPr>
        <dsp:cNvPr id="0" name=""/>
        <dsp:cNvSpPr/>
      </dsp:nvSpPr>
      <dsp:spPr>
        <a:xfrm>
          <a:off x="2495505" y="1680414"/>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Asset</a:t>
          </a:r>
          <a:endParaRPr lang="en-US" sz="900" kern="1200" dirty="0"/>
        </a:p>
      </dsp:txBody>
      <dsp:txXfrm>
        <a:off x="2502362" y="1687271"/>
        <a:ext cx="855887" cy="220414"/>
      </dsp:txXfrm>
    </dsp:sp>
    <dsp:sp modelId="{EC29F9B0-FCC5-423F-8AC1-CE009993DD29}">
      <dsp:nvSpPr>
        <dsp:cNvPr id="0" name=""/>
        <dsp:cNvSpPr/>
      </dsp:nvSpPr>
      <dsp:spPr>
        <a:xfrm>
          <a:off x="2386805" y="614936"/>
          <a:ext cx="108700" cy="1442463"/>
        </a:xfrm>
        <a:custGeom>
          <a:avLst/>
          <a:gdLst/>
          <a:ahLst/>
          <a:cxnLst/>
          <a:rect l="0" t="0" r="0" b="0"/>
          <a:pathLst>
            <a:path>
              <a:moveTo>
                <a:pt x="0" y="0"/>
              </a:moveTo>
              <a:lnTo>
                <a:pt x="0" y="1442463"/>
              </a:lnTo>
              <a:lnTo>
                <a:pt x="108700" y="1442463"/>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6E8C51D8-91B3-4406-A76D-91D29C3A3034}">
      <dsp:nvSpPr>
        <dsp:cNvPr id="0" name=""/>
        <dsp:cNvSpPr/>
      </dsp:nvSpPr>
      <dsp:spPr>
        <a:xfrm>
          <a:off x="2495505" y="1940335"/>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Usage</a:t>
          </a:r>
          <a:endParaRPr lang="en-US" sz="900" kern="1200" dirty="0"/>
        </a:p>
      </dsp:txBody>
      <dsp:txXfrm>
        <a:off x="2502362" y="1947192"/>
        <a:ext cx="855887" cy="220414"/>
      </dsp:txXfrm>
    </dsp:sp>
    <dsp:sp modelId="{BC243786-4DE5-4F09-9133-B44013DBA51D}">
      <dsp:nvSpPr>
        <dsp:cNvPr id="0" name=""/>
        <dsp:cNvSpPr/>
      </dsp:nvSpPr>
      <dsp:spPr>
        <a:xfrm>
          <a:off x="3416692" y="380808"/>
          <a:ext cx="1087001" cy="234128"/>
        </a:xfrm>
        <a:prstGeom prst="roundRect">
          <a:avLst>
            <a:gd name="adj" fmla="val 10000"/>
          </a:avLst>
        </a:prstGeom>
        <a:solidFill>
          <a:srgbClr val="92D050"/>
        </a:solidFill>
        <a:ln w="12700" cap="flat" cmpd="sng" algn="ctr">
          <a:solidFill>
            <a:srgbClr val="00B050"/>
          </a:solid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bg1"/>
              </a:solidFill>
            </a:rPr>
            <a:t>Event</a:t>
          </a:r>
          <a:endParaRPr lang="en-US" sz="900" b="1" kern="1200" dirty="0">
            <a:solidFill>
              <a:schemeClr val="bg1"/>
            </a:solidFill>
          </a:endParaRPr>
        </a:p>
      </dsp:txBody>
      <dsp:txXfrm>
        <a:off x="3423549" y="387665"/>
        <a:ext cx="1073287" cy="220414"/>
      </dsp:txXfrm>
    </dsp:sp>
    <dsp:sp modelId="{382A6682-5606-4D89-A6BE-37468DA126E9}">
      <dsp:nvSpPr>
        <dsp:cNvPr id="0" name=""/>
        <dsp:cNvSpPr/>
      </dsp:nvSpPr>
      <dsp:spPr>
        <a:xfrm>
          <a:off x="3525393" y="614936"/>
          <a:ext cx="108700" cy="142857"/>
        </a:xfrm>
        <a:custGeom>
          <a:avLst/>
          <a:gdLst/>
          <a:ahLst/>
          <a:cxnLst/>
          <a:rect l="0" t="0" r="0" b="0"/>
          <a:pathLst>
            <a:path>
              <a:moveTo>
                <a:pt x="0" y="0"/>
              </a:moveTo>
              <a:lnTo>
                <a:pt x="0" y="142857"/>
              </a:lnTo>
              <a:lnTo>
                <a:pt x="108700" y="142857"/>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2EB53631-1B28-43D0-829F-6337B532BC1D}">
      <dsp:nvSpPr>
        <dsp:cNvPr id="0" name=""/>
        <dsp:cNvSpPr/>
      </dsp:nvSpPr>
      <dsp:spPr>
        <a:xfrm>
          <a:off x="3634093" y="640729"/>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Group</a:t>
          </a:r>
          <a:endParaRPr lang="en-US" sz="900" kern="1200" dirty="0"/>
        </a:p>
      </dsp:txBody>
      <dsp:txXfrm>
        <a:off x="3640950" y="647586"/>
        <a:ext cx="855887" cy="220414"/>
      </dsp:txXfrm>
    </dsp:sp>
    <dsp:sp modelId="{09B39F75-DAB1-485E-94E0-4A0132814ADF}">
      <dsp:nvSpPr>
        <dsp:cNvPr id="0" name=""/>
        <dsp:cNvSpPr/>
      </dsp:nvSpPr>
      <dsp:spPr>
        <a:xfrm>
          <a:off x="3525393" y="614936"/>
          <a:ext cx="108700" cy="402778"/>
        </a:xfrm>
        <a:custGeom>
          <a:avLst/>
          <a:gdLst/>
          <a:ahLst/>
          <a:cxnLst/>
          <a:rect l="0" t="0" r="0" b="0"/>
          <a:pathLst>
            <a:path>
              <a:moveTo>
                <a:pt x="0" y="0"/>
              </a:moveTo>
              <a:lnTo>
                <a:pt x="0" y="402778"/>
              </a:lnTo>
              <a:lnTo>
                <a:pt x="108700" y="402778"/>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2AFF5E87-13B8-436B-8FFA-0CAD66AAA313}">
      <dsp:nvSpPr>
        <dsp:cNvPr id="0" name=""/>
        <dsp:cNvSpPr/>
      </dsp:nvSpPr>
      <dsp:spPr>
        <a:xfrm>
          <a:off x="3634093" y="900650"/>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Type</a:t>
          </a:r>
          <a:endParaRPr lang="en-US" sz="900" kern="1200" dirty="0"/>
        </a:p>
      </dsp:txBody>
      <dsp:txXfrm>
        <a:off x="3640950" y="907507"/>
        <a:ext cx="855887" cy="220414"/>
      </dsp:txXfrm>
    </dsp:sp>
    <dsp:sp modelId="{B5B8BDC1-A39C-48E7-A72C-B94185085C7E}">
      <dsp:nvSpPr>
        <dsp:cNvPr id="0" name=""/>
        <dsp:cNvSpPr/>
      </dsp:nvSpPr>
      <dsp:spPr>
        <a:xfrm>
          <a:off x="3525393" y="614936"/>
          <a:ext cx="108700" cy="662699"/>
        </a:xfrm>
        <a:custGeom>
          <a:avLst/>
          <a:gdLst/>
          <a:ahLst/>
          <a:cxnLst/>
          <a:rect l="0" t="0" r="0" b="0"/>
          <a:pathLst>
            <a:path>
              <a:moveTo>
                <a:pt x="0" y="0"/>
              </a:moveTo>
              <a:lnTo>
                <a:pt x="0" y="662699"/>
              </a:lnTo>
              <a:lnTo>
                <a:pt x="108700" y="662699"/>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651B1FA8-8FC9-4EC3-B9AD-54512BDCCA94}">
      <dsp:nvSpPr>
        <dsp:cNvPr id="0" name=""/>
        <dsp:cNvSpPr/>
      </dsp:nvSpPr>
      <dsp:spPr>
        <a:xfrm>
          <a:off x="3634093" y="1160572"/>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Stats</a:t>
          </a:r>
          <a:endParaRPr lang="en-US" sz="900" kern="1200" dirty="0"/>
        </a:p>
      </dsp:txBody>
      <dsp:txXfrm>
        <a:off x="3640950" y="1167429"/>
        <a:ext cx="855887" cy="220414"/>
      </dsp:txXfrm>
    </dsp:sp>
    <dsp:sp modelId="{9ACCC37A-6ECC-4EEA-AE96-C527FD386DE6}">
      <dsp:nvSpPr>
        <dsp:cNvPr id="0" name=""/>
        <dsp:cNvSpPr/>
      </dsp:nvSpPr>
      <dsp:spPr>
        <a:xfrm>
          <a:off x="3525393" y="614936"/>
          <a:ext cx="108700" cy="922620"/>
        </a:xfrm>
        <a:custGeom>
          <a:avLst/>
          <a:gdLst/>
          <a:ahLst/>
          <a:cxnLst/>
          <a:rect l="0" t="0" r="0" b="0"/>
          <a:pathLst>
            <a:path>
              <a:moveTo>
                <a:pt x="0" y="0"/>
              </a:moveTo>
              <a:lnTo>
                <a:pt x="0" y="922620"/>
              </a:lnTo>
              <a:lnTo>
                <a:pt x="108700" y="922620"/>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58C4AAAC-5255-4EA5-9160-EF343047FD38}">
      <dsp:nvSpPr>
        <dsp:cNvPr id="0" name=""/>
        <dsp:cNvSpPr/>
      </dsp:nvSpPr>
      <dsp:spPr>
        <a:xfrm>
          <a:off x="3634093" y="1420493"/>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Schedule</a:t>
          </a:r>
          <a:endParaRPr lang="en-US" sz="900" kern="1200" dirty="0"/>
        </a:p>
      </dsp:txBody>
      <dsp:txXfrm>
        <a:off x="3640950" y="1427350"/>
        <a:ext cx="855887" cy="220414"/>
      </dsp:txXfrm>
    </dsp:sp>
    <dsp:sp modelId="{F92DC5C3-0E77-4440-AB0F-C903BC377932}">
      <dsp:nvSpPr>
        <dsp:cNvPr id="0" name=""/>
        <dsp:cNvSpPr/>
      </dsp:nvSpPr>
      <dsp:spPr>
        <a:xfrm>
          <a:off x="3525393" y="614936"/>
          <a:ext cx="108700" cy="1182542"/>
        </a:xfrm>
        <a:custGeom>
          <a:avLst/>
          <a:gdLst/>
          <a:ahLst/>
          <a:cxnLst/>
          <a:rect l="0" t="0" r="0" b="0"/>
          <a:pathLst>
            <a:path>
              <a:moveTo>
                <a:pt x="0" y="0"/>
              </a:moveTo>
              <a:lnTo>
                <a:pt x="0" y="1182542"/>
              </a:lnTo>
              <a:lnTo>
                <a:pt x="108700" y="1182542"/>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3DBCBF89-7F5E-493C-9600-56975BF991B5}">
      <dsp:nvSpPr>
        <dsp:cNvPr id="0" name=""/>
        <dsp:cNvSpPr/>
      </dsp:nvSpPr>
      <dsp:spPr>
        <a:xfrm>
          <a:off x="3634093" y="1680414"/>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Attendance</a:t>
          </a:r>
          <a:endParaRPr lang="en-US" sz="900" kern="1200" dirty="0"/>
        </a:p>
      </dsp:txBody>
      <dsp:txXfrm>
        <a:off x="3640950" y="1687271"/>
        <a:ext cx="855887" cy="220414"/>
      </dsp:txXfrm>
    </dsp:sp>
    <dsp:sp modelId="{E0361592-A7A3-47F0-9931-667C6F563475}">
      <dsp:nvSpPr>
        <dsp:cNvPr id="0" name=""/>
        <dsp:cNvSpPr/>
      </dsp:nvSpPr>
      <dsp:spPr>
        <a:xfrm>
          <a:off x="3525393" y="614936"/>
          <a:ext cx="108700" cy="1442399"/>
        </a:xfrm>
        <a:custGeom>
          <a:avLst/>
          <a:gdLst/>
          <a:ahLst/>
          <a:cxnLst/>
          <a:rect l="0" t="0" r="0" b="0"/>
          <a:pathLst>
            <a:path>
              <a:moveTo>
                <a:pt x="0" y="0"/>
              </a:moveTo>
              <a:lnTo>
                <a:pt x="0" y="1442399"/>
              </a:lnTo>
              <a:lnTo>
                <a:pt x="108700" y="1442399"/>
              </a:lnTo>
            </a:path>
          </a:pathLst>
        </a:custGeom>
        <a:noFill/>
        <a:ln w="12700" cap="flat" cmpd="sng" algn="ctr">
          <a:solidFill>
            <a:srgbClr val="00B050"/>
          </a:solidFill>
          <a:prstDash val="solid"/>
        </a:ln>
        <a:effectLst/>
      </dsp:spPr>
      <dsp:style>
        <a:lnRef idx="2">
          <a:scrgbClr r="0" g="0" b="0"/>
        </a:lnRef>
        <a:fillRef idx="0">
          <a:scrgbClr r="0" g="0" b="0"/>
        </a:fillRef>
        <a:effectRef idx="0">
          <a:scrgbClr r="0" g="0" b="0"/>
        </a:effectRef>
        <a:fontRef idx="minor"/>
      </dsp:style>
    </dsp:sp>
    <dsp:sp modelId="{1FE19770-2BE5-4D4B-8A85-4FBE870EE0D3}">
      <dsp:nvSpPr>
        <dsp:cNvPr id="0" name=""/>
        <dsp:cNvSpPr/>
      </dsp:nvSpPr>
      <dsp:spPr>
        <a:xfrm>
          <a:off x="3634093" y="1940335"/>
          <a:ext cx="871199" cy="234000"/>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Outcome</a:t>
          </a:r>
          <a:endParaRPr lang="en-US" sz="900" kern="1200" dirty="0"/>
        </a:p>
      </dsp:txBody>
      <dsp:txXfrm>
        <a:off x="3640947" y="1947189"/>
        <a:ext cx="857491" cy="220292"/>
      </dsp:txXfrm>
    </dsp:sp>
    <dsp:sp modelId="{3BB09801-B475-499C-8397-5CAA9BE12F19}">
      <dsp:nvSpPr>
        <dsp:cNvPr id="0" name=""/>
        <dsp:cNvSpPr/>
      </dsp:nvSpPr>
      <dsp:spPr>
        <a:xfrm>
          <a:off x="3525393" y="614936"/>
          <a:ext cx="108700" cy="1702193"/>
        </a:xfrm>
        <a:custGeom>
          <a:avLst/>
          <a:gdLst/>
          <a:ahLst/>
          <a:cxnLst/>
          <a:rect l="0" t="0" r="0" b="0"/>
          <a:pathLst>
            <a:path>
              <a:moveTo>
                <a:pt x="0" y="0"/>
              </a:moveTo>
              <a:lnTo>
                <a:pt x="0" y="1702193"/>
              </a:lnTo>
              <a:lnTo>
                <a:pt x="108700" y="170219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4F1B86E-0C7C-4825-A67B-DA2581E8CB58}">
      <dsp:nvSpPr>
        <dsp:cNvPr id="0" name=""/>
        <dsp:cNvSpPr/>
      </dsp:nvSpPr>
      <dsp:spPr>
        <a:xfrm>
          <a:off x="3634093" y="2200129"/>
          <a:ext cx="871202" cy="234001"/>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Metadata</a:t>
          </a:r>
          <a:endParaRPr lang="en-US" sz="900" kern="1200" dirty="0"/>
        </a:p>
      </dsp:txBody>
      <dsp:txXfrm>
        <a:off x="3640947" y="2206983"/>
        <a:ext cx="857494" cy="220293"/>
      </dsp:txXfrm>
    </dsp:sp>
    <dsp:sp modelId="{CDB45281-EE98-49BD-90F4-9B054F769813}">
      <dsp:nvSpPr>
        <dsp:cNvPr id="0" name=""/>
        <dsp:cNvSpPr/>
      </dsp:nvSpPr>
      <dsp:spPr>
        <a:xfrm>
          <a:off x="3525393" y="614936"/>
          <a:ext cx="108700" cy="1961987"/>
        </a:xfrm>
        <a:custGeom>
          <a:avLst/>
          <a:gdLst/>
          <a:ahLst/>
          <a:cxnLst/>
          <a:rect l="0" t="0" r="0" b="0"/>
          <a:pathLst>
            <a:path>
              <a:moveTo>
                <a:pt x="0" y="0"/>
              </a:moveTo>
              <a:lnTo>
                <a:pt x="0" y="1961987"/>
              </a:lnTo>
              <a:lnTo>
                <a:pt x="108700" y="196198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728BA9-F2A0-452F-9F5C-D8A409034B82}">
      <dsp:nvSpPr>
        <dsp:cNvPr id="0" name=""/>
        <dsp:cNvSpPr/>
      </dsp:nvSpPr>
      <dsp:spPr>
        <a:xfrm>
          <a:off x="3634093" y="2459923"/>
          <a:ext cx="871202" cy="234001"/>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Content</a:t>
          </a:r>
          <a:endParaRPr lang="en-US" sz="900" kern="1200" dirty="0"/>
        </a:p>
      </dsp:txBody>
      <dsp:txXfrm>
        <a:off x="3640947" y="2466777"/>
        <a:ext cx="857494" cy="220293"/>
      </dsp:txXfrm>
    </dsp:sp>
    <dsp:sp modelId="{8490852E-5A18-47C7-B219-910FE7810CCA}">
      <dsp:nvSpPr>
        <dsp:cNvPr id="0" name=""/>
        <dsp:cNvSpPr/>
      </dsp:nvSpPr>
      <dsp:spPr>
        <a:xfrm>
          <a:off x="4555280" y="380808"/>
          <a:ext cx="1087001" cy="234128"/>
        </a:xfrm>
        <a:prstGeom prst="roundRect">
          <a:avLst>
            <a:gd name="adj" fmla="val 10000"/>
          </a:avLst>
        </a:prstGeom>
        <a:solidFill>
          <a:srgbClr val="92D050"/>
        </a:solidFill>
        <a:ln w="12700" cap="flat" cmpd="sng" algn="ctr">
          <a:solidFill>
            <a:srgbClr val="00B050"/>
          </a:solid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bg1"/>
              </a:solidFill>
            </a:rPr>
            <a:t>Arrangement</a:t>
          </a:r>
          <a:endParaRPr lang="en-US" sz="900" b="1" kern="1200" dirty="0">
            <a:solidFill>
              <a:schemeClr val="bg1"/>
            </a:solidFill>
          </a:endParaRPr>
        </a:p>
      </dsp:txBody>
      <dsp:txXfrm>
        <a:off x="4562137" y="387665"/>
        <a:ext cx="1073287" cy="220414"/>
      </dsp:txXfrm>
    </dsp:sp>
    <dsp:sp modelId="{520814A1-31BC-4328-A188-47498B7C2D37}">
      <dsp:nvSpPr>
        <dsp:cNvPr id="0" name=""/>
        <dsp:cNvSpPr/>
      </dsp:nvSpPr>
      <dsp:spPr>
        <a:xfrm>
          <a:off x="4663980" y="614936"/>
          <a:ext cx="108700" cy="142857"/>
        </a:xfrm>
        <a:custGeom>
          <a:avLst/>
          <a:gdLst/>
          <a:ahLst/>
          <a:cxnLst/>
          <a:rect l="0" t="0" r="0" b="0"/>
          <a:pathLst>
            <a:path>
              <a:moveTo>
                <a:pt x="0" y="0"/>
              </a:moveTo>
              <a:lnTo>
                <a:pt x="0" y="142857"/>
              </a:lnTo>
              <a:lnTo>
                <a:pt x="108700" y="142857"/>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D340D1F7-7D1C-4F22-ACD8-5E9CAA3436CC}">
      <dsp:nvSpPr>
        <dsp:cNvPr id="0" name=""/>
        <dsp:cNvSpPr/>
      </dsp:nvSpPr>
      <dsp:spPr>
        <a:xfrm>
          <a:off x="4772680" y="640729"/>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Instruction</a:t>
          </a:r>
          <a:endParaRPr lang="en-US" sz="900" kern="1200" dirty="0"/>
        </a:p>
      </dsp:txBody>
      <dsp:txXfrm>
        <a:off x="4779537" y="647586"/>
        <a:ext cx="855887" cy="220414"/>
      </dsp:txXfrm>
    </dsp:sp>
    <dsp:sp modelId="{49953A85-32E9-46BA-A97C-912B804ECBD8}">
      <dsp:nvSpPr>
        <dsp:cNvPr id="0" name=""/>
        <dsp:cNvSpPr/>
      </dsp:nvSpPr>
      <dsp:spPr>
        <a:xfrm>
          <a:off x="4663980" y="614936"/>
          <a:ext cx="108700" cy="402778"/>
        </a:xfrm>
        <a:custGeom>
          <a:avLst/>
          <a:gdLst/>
          <a:ahLst/>
          <a:cxnLst/>
          <a:rect l="0" t="0" r="0" b="0"/>
          <a:pathLst>
            <a:path>
              <a:moveTo>
                <a:pt x="0" y="0"/>
              </a:moveTo>
              <a:lnTo>
                <a:pt x="0" y="402778"/>
              </a:lnTo>
              <a:lnTo>
                <a:pt x="108700" y="402778"/>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49C2FF41-0C30-40BC-A64E-C4EEA01FC567}">
      <dsp:nvSpPr>
        <dsp:cNvPr id="0" name=""/>
        <dsp:cNvSpPr/>
      </dsp:nvSpPr>
      <dsp:spPr>
        <a:xfrm>
          <a:off x="4772680" y="900650"/>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Agreement</a:t>
          </a:r>
          <a:endParaRPr lang="en-US" sz="900" kern="1200" dirty="0"/>
        </a:p>
      </dsp:txBody>
      <dsp:txXfrm>
        <a:off x="4779537" y="907507"/>
        <a:ext cx="855887" cy="220414"/>
      </dsp:txXfrm>
    </dsp:sp>
    <dsp:sp modelId="{C06DB4DF-F7BA-4EC1-BB92-8C2EC2998D3B}">
      <dsp:nvSpPr>
        <dsp:cNvPr id="0" name=""/>
        <dsp:cNvSpPr/>
      </dsp:nvSpPr>
      <dsp:spPr>
        <a:xfrm>
          <a:off x="4663980" y="614936"/>
          <a:ext cx="108700" cy="662699"/>
        </a:xfrm>
        <a:custGeom>
          <a:avLst/>
          <a:gdLst/>
          <a:ahLst/>
          <a:cxnLst/>
          <a:rect l="0" t="0" r="0" b="0"/>
          <a:pathLst>
            <a:path>
              <a:moveTo>
                <a:pt x="0" y="0"/>
              </a:moveTo>
              <a:lnTo>
                <a:pt x="0" y="662699"/>
              </a:lnTo>
              <a:lnTo>
                <a:pt x="108700" y="662699"/>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E8E4C3BF-A7C7-442B-9043-2B30C05EA327}">
      <dsp:nvSpPr>
        <dsp:cNvPr id="0" name=""/>
        <dsp:cNvSpPr/>
      </dsp:nvSpPr>
      <dsp:spPr>
        <a:xfrm>
          <a:off x="4772680" y="1160572"/>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Fulfillment</a:t>
          </a:r>
          <a:endParaRPr lang="en-US" sz="900" kern="1200" dirty="0"/>
        </a:p>
      </dsp:txBody>
      <dsp:txXfrm>
        <a:off x="4779537" y="1167429"/>
        <a:ext cx="855887" cy="220414"/>
      </dsp:txXfrm>
    </dsp:sp>
    <dsp:sp modelId="{B2ABFD71-5F37-4248-9471-09E9FFB553C5}">
      <dsp:nvSpPr>
        <dsp:cNvPr id="0" name=""/>
        <dsp:cNvSpPr/>
      </dsp:nvSpPr>
      <dsp:spPr>
        <a:xfrm>
          <a:off x="4663980" y="614936"/>
          <a:ext cx="108700" cy="922620"/>
        </a:xfrm>
        <a:custGeom>
          <a:avLst/>
          <a:gdLst/>
          <a:ahLst/>
          <a:cxnLst/>
          <a:rect l="0" t="0" r="0" b="0"/>
          <a:pathLst>
            <a:path>
              <a:moveTo>
                <a:pt x="0" y="0"/>
              </a:moveTo>
              <a:lnTo>
                <a:pt x="0" y="922620"/>
              </a:lnTo>
              <a:lnTo>
                <a:pt x="108700" y="922620"/>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94841914-AC42-4CAE-9264-B909A7D7EB64}">
      <dsp:nvSpPr>
        <dsp:cNvPr id="0" name=""/>
        <dsp:cNvSpPr/>
      </dsp:nvSpPr>
      <dsp:spPr>
        <a:xfrm>
          <a:off x="4772680" y="1420493"/>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Transaction</a:t>
          </a:r>
          <a:endParaRPr lang="en-US" sz="900" kern="1200" dirty="0"/>
        </a:p>
      </dsp:txBody>
      <dsp:txXfrm>
        <a:off x="4779537" y="1427350"/>
        <a:ext cx="855887" cy="220414"/>
      </dsp:txXfrm>
    </dsp:sp>
    <dsp:sp modelId="{67C2F50D-03F5-4ABD-A07B-9E94C60E2AD1}">
      <dsp:nvSpPr>
        <dsp:cNvPr id="0" name=""/>
        <dsp:cNvSpPr/>
      </dsp:nvSpPr>
      <dsp:spPr>
        <a:xfrm>
          <a:off x="4663980" y="614936"/>
          <a:ext cx="108700" cy="1182542"/>
        </a:xfrm>
        <a:custGeom>
          <a:avLst/>
          <a:gdLst/>
          <a:ahLst/>
          <a:cxnLst/>
          <a:rect l="0" t="0" r="0" b="0"/>
          <a:pathLst>
            <a:path>
              <a:moveTo>
                <a:pt x="0" y="0"/>
              </a:moveTo>
              <a:lnTo>
                <a:pt x="0" y="1182542"/>
              </a:lnTo>
              <a:lnTo>
                <a:pt x="108700" y="1182542"/>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0E0B5F73-B42B-4FED-BCB4-4CF53AD4EA0A}">
      <dsp:nvSpPr>
        <dsp:cNvPr id="0" name=""/>
        <dsp:cNvSpPr/>
      </dsp:nvSpPr>
      <dsp:spPr>
        <a:xfrm>
          <a:off x="4772680" y="1680414"/>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Involvement</a:t>
          </a:r>
          <a:endParaRPr lang="en-US" sz="900" kern="1200" dirty="0"/>
        </a:p>
      </dsp:txBody>
      <dsp:txXfrm>
        <a:off x="4779537" y="1687271"/>
        <a:ext cx="855887" cy="220414"/>
      </dsp:txXfrm>
    </dsp:sp>
    <dsp:sp modelId="{A9D3A279-6138-40EA-8929-F49E6C6A368F}">
      <dsp:nvSpPr>
        <dsp:cNvPr id="0" name=""/>
        <dsp:cNvSpPr/>
      </dsp:nvSpPr>
      <dsp:spPr>
        <a:xfrm>
          <a:off x="4663980" y="614936"/>
          <a:ext cx="108700" cy="1442463"/>
        </a:xfrm>
        <a:custGeom>
          <a:avLst/>
          <a:gdLst/>
          <a:ahLst/>
          <a:cxnLst/>
          <a:rect l="0" t="0" r="0" b="0"/>
          <a:pathLst>
            <a:path>
              <a:moveTo>
                <a:pt x="0" y="0"/>
              </a:moveTo>
              <a:lnTo>
                <a:pt x="0" y="1442463"/>
              </a:lnTo>
              <a:lnTo>
                <a:pt x="108700" y="1442463"/>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96FD4FCE-9B7E-42B2-87D9-EC8CDF59A859}">
      <dsp:nvSpPr>
        <dsp:cNvPr id="0" name=""/>
        <dsp:cNvSpPr/>
      </dsp:nvSpPr>
      <dsp:spPr>
        <a:xfrm>
          <a:off x="4772680" y="1940335"/>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Terms</a:t>
          </a:r>
          <a:endParaRPr lang="en-US" sz="900" kern="1200" dirty="0"/>
        </a:p>
      </dsp:txBody>
      <dsp:txXfrm>
        <a:off x="4779537" y="1947192"/>
        <a:ext cx="855887" cy="220414"/>
      </dsp:txXfrm>
    </dsp:sp>
    <dsp:sp modelId="{3F6E22E3-D2D6-4D89-8B9E-2BC1B42A515D}">
      <dsp:nvSpPr>
        <dsp:cNvPr id="0" name=""/>
        <dsp:cNvSpPr/>
      </dsp:nvSpPr>
      <dsp:spPr>
        <a:xfrm>
          <a:off x="4663980" y="614936"/>
          <a:ext cx="108700" cy="1702384"/>
        </a:xfrm>
        <a:custGeom>
          <a:avLst/>
          <a:gdLst/>
          <a:ahLst/>
          <a:cxnLst/>
          <a:rect l="0" t="0" r="0" b="0"/>
          <a:pathLst>
            <a:path>
              <a:moveTo>
                <a:pt x="0" y="0"/>
              </a:moveTo>
              <a:lnTo>
                <a:pt x="0" y="1702384"/>
              </a:lnTo>
              <a:lnTo>
                <a:pt x="108700" y="1702384"/>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1AE5F3D5-FB57-4A74-8CB9-DB11122452C4}">
      <dsp:nvSpPr>
        <dsp:cNvPr id="0" name=""/>
        <dsp:cNvSpPr/>
      </dsp:nvSpPr>
      <dsp:spPr>
        <a:xfrm>
          <a:off x="4772680" y="2200257"/>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Mandate</a:t>
          </a:r>
          <a:endParaRPr lang="en-US" sz="900" kern="1200" dirty="0"/>
        </a:p>
      </dsp:txBody>
      <dsp:txXfrm>
        <a:off x="4779537" y="2207114"/>
        <a:ext cx="855887" cy="220414"/>
      </dsp:txXfrm>
    </dsp:sp>
    <dsp:sp modelId="{C1F0977A-EA40-4CE4-9F63-C865DA8F8702}">
      <dsp:nvSpPr>
        <dsp:cNvPr id="0" name=""/>
        <dsp:cNvSpPr/>
      </dsp:nvSpPr>
      <dsp:spPr>
        <a:xfrm>
          <a:off x="4663980" y="614936"/>
          <a:ext cx="108700" cy="1962305"/>
        </a:xfrm>
        <a:custGeom>
          <a:avLst/>
          <a:gdLst/>
          <a:ahLst/>
          <a:cxnLst/>
          <a:rect l="0" t="0" r="0" b="0"/>
          <a:pathLst>
            <a:path>
              <a:moveTo>
                <a:pt x="0" y="0"/>
              </a:moveTo>
              <a:lnTo>
                <a:pt x="0" y="1962305"/>
              </a:lnTo>
              <a:lnTo>
                <a:pt x="108700" y="1962305"/>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627ED4BC-60EC-4DEA-8509-6A5B4342D611}">
      <dsp:nvSpPr>
        <dsp:cNvPr id="0" name=""/>
        <dsp:cNvSpPr/>
      </dsp:nvSpPr>
      <dsp:spPr>
        <a:xfrm>
          <a:off x="4772680" y="2460178"/>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Contract</a:t>
          </a:r>
          <a:endParaRPr lang="en-US" sz="900" kern="1200" dirty="0"/>
        </a:p>
      </dsp:txBody>
      <dsp:txXfrm>
        <a:off x="4779537" y="2467035"/>
        <a:ext cx="855887" cy="220414"/>
      </dsp:txXfrm>
    </dsp:sp>
    <dsp:sp modelId="{51A9B064-60CC-4E86-A44D-D3D72E0B226B}">
      <dsp:nvSpPr>
        <dsp:cNvPr id="0" name=""/>
        <dsp:cNvSpPr/>
      </dsp:nvSpPr>
      <dsp:spPr>
        <a:xfrm>
          <a:off x="4663980" y="614936"/>
          <a:ext cx="108700" cy="2222163"/>
        </a:xfrm>
        <a:custGeom>
          <a:avLst/>
          <a:gdLst/>
          <a:ahLst/>
          <a:cxnLst/>
          <a:rect l="0" t="0" r="0" b="0"/>
          <a:pathLst>
            <a:path>
              <a:moveTo>
                <a:pt x="0" y="0"/>
              </a:moveTo>
              <a:lnTo>
                <a:pt x="0" y="2222163"/>
              </a:lnTo>
              <a:lnTo>
                <a:pt x="108700" y="2222163"/>
              </a:lnTo>
            </a:path>
          </a:pathLst>
        </a:custGeom>
        <a:noFill/>
        <a:ln w="12700" cap="flat" cmpd="sng" algn="ctr">
          <a:solidFill>
            <a:srgbClr val="00B050"/>
          </a:solidFill>
          <a:prstDash val="solid"/>
        </a:ln>
        <a:effectLst/>
      </dsp:spPr>
      <dsp:style>
        <a:lnRef idx="2">
          <a:scrgbClr r="0" g="0" b="0"/>
        </a:lnRef>
        <a:fillRef idx="0">
          <a:scrgbClr r="0" g="0" b="0"/>
        </a:fillRef>
        <a:effectRef idx="0">
          <a:scrgbClr r="0" g="0" b="0"/>
        </a:effectRef>
        <a:fontRef idx="minor"/>
      </dsp:style>
    </dsp:sp>
    <dsp:sp modelId="{4103C6DC-EE80-4969-BE66-BF83E93FDDDE}">
      <dsp:nvSpPr>
        <dsp:cNvPr id="0" name=""/>
        <dsp:cNvSpPr/>
      </dsp:nvSpPr>
      <dsp:spPr>
        <a:xfrm>
          <a:off x="4772680" y="2720099"/>
          <a:ext cx="871202" cy="234001"/>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Consent</a:t>
          </a:r>
          <a:endParaRPr lang="en-US" sz="900" kern="1200" dirty="0"/>
        </a:p>
      </dsp:txBody>
      <dsp:txXfrm>
        <a:off x="4779534" y="2726953"/>
        <a:ext cx="857494" cy="220293"/>
      </dsp:txXfrm>
    </dsp:sp>
    <dsp:sp modelId="{26B57CA7-C15F-4D85-B416-16AF4BC610E6}">
      <dsp:nvSpPr>
        <dsp:cNvPr id="0" name=""/>
        <dsp:cNvSpPr/>
      </dsp:nvSpPr>
      <dsp:spPr>
        <a:xfrm>
          <a:off x="5693867" y="380808"/>
          <a:ext cx="1087001" cy="234128"/>
        </a:xfrm>
        <a:prstGeom prst="roundRect">
          <a:avLst>
            <a:gd name="adj" fmla="val 10000"/>
          </a:avLst>
        </a:prstGeom>
        <a:solidFill>
          <a:srgbClr val="92D050"/>
        </a:solidFill>
        <a:ln w="12700" cap="flat" cmpd="sng" algn="ctr">
          <a:solidFill>
            <a:srgbClr val="00B050"/>
          </a:solidFill>
          <a:prstDash val="solid"/>
        </a:ln>
        <a:effectLst/>
        <a:scene3d>
          <a:camera prst="orthographicFront"/>
          <a:lightRig rig="flat" dir="t"/>
        </a:scene3d>
        <a:sp3d/>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b="1" kern="1200" dirty="0" smtClean="0">
              <a:solidFill>
                <a:schemeClr val="bg1"/>
              </a:solidFill>
            </a:rPr>
            <a:t>Account</a:t>
          </a:r>
          <a:endParaRPr lang="en-US" sz="900" b="1" kern="1200" dirty="0">
            <a:solidFill>
              <a:schemeClr val="bg1"/>
            </a:solidFill>
          </a:endParaRPr>
        </a:p>
      </dsp:txBody>
      <dsp:txXfrm>
        <a:off x="5700724" y="387665"/>
        <a:ext cx="1073287" cy="220414"/>
      </dsp:txXfrm>
    </dsp:sp>
    <dsp:sp modelId="{53ACCCF0-338F-4A2A-B032-EC4AEF1CA2BD}">
      <dsp:nvSpPr>
        <dsp:cNvPr id="0" name=""/>
        <dsp:cNvSpPr/>
      </dsp:nvSpPr>
      <dsp:spPr>
        <a:xfrm>
          <a:off x="5802567" y="614936"/>
          <a:ext cx="108700" cy="142857"/>
        </a:xfrm>
        <a:custGeom>
          <a:avLst/>
          <a:gdLst/>
          <a:ahLst/>
          <a:cxnLst/>
          <a:rect l="0" t="0" r="0" b="0"/>
          <a:pathLst>
            <a:path>
              <a:moveTo>
                <a:pt x="0" y="0"/>
              </a:moveTo>
              <a:lnTo>
                <a:pt x="0" y="142857"/>
              </a:lnTo>
              <a:lnTo>
                <a:pt x="108700" y="142857"/>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C398F027-A896-4640-A03C-47400F595FE7}">
      <dsp:nvSpPr>
        <dsp:cNvPr id="0" name=""/>
        <dsp:cNvSpPr/>
      </dsp:nvSpPr>
      <dsp:spPr>
        <a:xfrm>
          <a:off x="5911268" y="640729"/>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Activity</a:t>
          </a:r>
          <a:endParaRPr lang="en-US" sz="900" kern="1200" dirty="0"/>
        </a:p>
      </dsp:txBody>
      <dsp:txXfrm>
        <a:off x="5918125" y="647586"/>
        <a:ext cx="855887" cy="220414"/>
      </dsp:txXfrm>
    </dsp:sp>
    <dsp:sp modelId="{95387D3B-9D91-4145-8368-268E7D37C8FF}">
      <dsp:nvSpPr>
        <dsp:cNvPr id="0" name=""/>
        <dsp:cNvSpPr/>
      </dsp:nvSpPr>
      <dsp:spPr>
        <a:xfrm>
          <a:off x="5802567" y="614936"/>
          <a:ext cx="108700" cy="402778"/>
        </a:xfrm>
        <a:custGeom>
          <a:avLst/>
          <a:gdLst/>
          <a:ahLst/>
          <a:cxnLst/>
          <a:rect l="0" t="0" r="0" b="0"/>
          <a:pathLst>
            <a:path>
              <a:moveTo>
                <a:pt x="0" y="0"/>
              </a:moveTo>
              <a:lnTo>
                <a:pt x="0" y="402778"/>
              </a:lnTo>
              <a:lnTo>
                <a:pt x="108700" y="402778"/>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BD1D7F63-6958-4F01-AD06-28EA7E98E14A}">
      <dsp:nvSpPr>
        <dsp:cNvPr id="0" name=""/>
        <dsp:cNvSpPr/>
      </dsp:nvSpPr>
      <dsp:spPr>
        <a:xfrm>
          <a:off x="5911268" y="900650"/>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Tax</a:t>
          </a:r>
          <a:endParaRPr lang="en-US" sz="900" kern="1200" dirty="0"/>
        </a:p>
      </dsp:txBody>
      <dsp:txXfrm>
        <a:off x="5918125" y="907507"/>
        <a:ext cx="855887" cy="220414"/>
      </dsp:txXfrm>
    </dsp:sp>
    <dsp:sp modelId="{13F4BDBB-6C44-4B63-9322-8CC992CD488E}">
      <dsp:nvSpPr>
        <dsp:cNvPr id="0" name=""/>
        <dsp:cNvSpPr/>
      </dsp:nvSpPr>
      <dsp:spPr>
        <a:xfrm>
          <a:off x="5802567" y="614936"/>
          <a:ext cx="108700" cy="662699"/>
        </a:xfrm>
        <a:custGeom>
          <a:avLst/>
          <a:gdLst/>
          <a:ahLst/>
          <a:cxnLst/>
          <a:rect l="0" t="0" r="0" b="0"/>
          <a:pathLst>
            <a:path>
              <a:moveTo>
                <a:pt x="0" y="0"/>
              </a:moveTo>
              <a:lnTo>
                <a:pt x="0" y="662699"/>
              </a:lnTo>
              <a:lnTo>
                <a:pt x="108700" y="662699"/>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68A9A015-755A-44D5-A3F4-9D5EE39C2C03}">
      <dsp:nvSpPr>
        <dsp:cNvPr id="0" name=""/>
        <dsp:cNvSpPr/>
      </dsp:nvSpPr>
      <dsp:spPr>
        <a:xfrm>
          <a:off x="5911268" y="1160572"/>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Billing</a:t>
          </a:r>
          <a:endParaRPr lang="en-US" sz="900" kern="1200" dirty="0"/>
        </a:p>
      </dsp:txBody>
      <dsp:txXfrm>
        <a:off x="5918125" y="1167429"/>
        <a:ext cx="855887" cy="220414"/>
      </dsp:txXfrm>
    </dsp:sp>
    <dsp:sp modelId="{BB94D78C-F6C7-46D9-A57E-96D3E2CCDDC4}">
      <dsp:nvSpPr>
        <dsp:cNvPr id="0" name=""/>
        <dsp:cNvSpPr/>
      </dsp:nvSpPr>
      <dsp:spPr>
        <a:xfrm>
          <a:off x="5802567" y="614936"/>
          <a:ext cx="108700" cy="922620"/>
        </a:xfrm>
        <a:custGeom>
          <a:avLst/>
          <a:gdLst/>
          <a:ahLst/>
          <a:cxnLst/>
          <a:rect l="0" t="0" r="0" b="0"/>
          <a:pathLst>
            <a:path>
              <a:moveTo>
                <a:pt x="0" y="0"/>
              </a:moveTo>
              <a:lnTo>
                <a:pt x="0" y="922620"/>
              </a:lnTo>
              <a:lnTo>
                <a:pt x="108700" y="922620"/>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8502799B-33FF-40D8-A6A3-8F141C3C95C4}">
      <dsp:nvSpPr>
        <dsp:cNvPr id="0" name=""/>
        <dsp:cNvSpPr/>
      </dsp:nvSpPr>
      <dsp:spPr>
        <a:xfrm>
          <a:off x="5911268" y="1420493"/>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Statement</a:t>
          </a:r>
          <a:endParaRPr lang="en-US" sz="900" kern="1200" dirty="0"/>
        </a:p>
      </dsp:txBody>
      <dsp:txXfrm>
        <a:off x="5918125" y="1427350"/>
        <a:ext cx="855887" cy="220414"/>
      </dsp:txXfrm>
    </dsp:sp>
    <dsp:sp modelId="{1C8429EF-A096-4552-B297-0F64232E9D52}">
      <dsp:nvSpPr>
        <dsp:cNvPr id="0" name=""/>
        <dsp:cNvSpPr/>
      </dsp:nvSpPr>
      <dsp:spPr>
        <a:xfrm>
          <a:off x="5802567" y="614936"/>
          <a:ext cx="108700" cy="1182542"/>
        </a:xfrm>
        <a:custGeom>
          <a:avLst/>
          <a:gdLst/>
          <a:ahLst/>
          <a:cxnLst/>
          <a:rect l="0" t="0" r="0" b="0"/>
          <a:pathLst>
            <a:path>
              <a:moveTo>
                <a:pt x="0" y="0"/>
              </a:moveTo>
              <a:lnTo>
                <a:pt x="0" y="1182542"/>
              </a:lnTo>
              <a:lnTo>
                <a:pt x="108700" y="1182542"/>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26965CDA-028B-4436-B007-1DFB9644517B}">
      <dsp:nvSpPr>
        <dsp:cNvPr id="0" name=""/>
        <dsp:cNvSpPr/>
      </dsp:nvSpPr>
      <dsp:spPr>
        <a:xfrm>
          <a:off x="5911268" y="1680414"/>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Fund</a:t>
          </a:r>
          <a:endParaRPr lang="en-US" sz="900" kern="1200" dirty="0"/>
        </a:p>
      </dsp:txBody>
      <dsp:txXfrm>
        <a:off x="5918125" y="1687271"/>
        <a:ext cx="855887" cy="220414"/>
      </dsp:txXfrm>
    </dsp:sp>
    <dsp:sp modelId="{911FF29A-3523-45BA-BDB9-EAA4648A3132}">
      <dsp:nvSpPr>
        <dsp:cNvPr id="0" name=""/>
        <dsp:cNvSpPr/>
      </dsp:nvSpPr>
      <dsp:spPr>
        <a:xfrm>
          <a:off x="5802567" y="614936"/>
          <a:ext cx="108700" cy="1442463"/>
        </a:xfrm>
        <a:custGeom>
          <a:avLst/>
          <a:gdLst/>
          <a:ahLst/>
          <a:cxnLst/>
          <a:rect l="0" t="0" r="0" b="0"/>
          <a:pathLst>
            <a:path>
              <a:moveTo>
                <a:pt x="0" y="0"/>
              </a:moveTo>
              <a:lnTo>
                <a:pt x="0" y="1442463"/>
              </a:lnTo>
              <a:lnTo>
                <a:pt x="108700" y="1442463"/>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654B08D6-8BB6-4454-8882-95E63D7A01F1}">
      <dsp:nvSpPr>
        <dsp:cNvPr id="0" name=""/>
        <dsp:cNvSpPr/>
      </dsp:nvSpPr>
      <dsp:spPr>
        <a:xfrm>
          <a:off x="5911268" y="1940335"/>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Fee</a:t>
          </a:r>
          <a:endParaRPr lang="en-US" sz="900" kern="1200" dirty="0"/>
        </a:p>
      </dsp:txBody>
      <dsp:txXfrm>
        <a:off x="5918125" y="1947192"/>
        <a:ext cx="855887" cy="220414"/>
      </dsp:txXfrm>
    </dsp:sp>
    <dsp:sp modelId="{E213B6FF-6449-4EEA-A437-F8D0BABD135D}">
      <dsp:nvSpPr>
        <dsp:cNvPr id="0" name=""/>
        <dsp:cNvSpPr/>
      </dsp:nvSpPr>
      <dsp:spPr>
        <a:xfrm>
          <a:off x="5802567" y="614936"/>
          <a:ext cx="108700" cy="1702384"/>
        </a:xfrm>
        <a:custGeom>
          <a:avLst/>
          <a:gdLst/>
          <a:ahLst/>
          <a:cxnLst/>
          <a:rect l="0" t="0" r="0" b="0"/>
          <a:pathLst>
            <a:path>
              <a:moveTo>
                <a:pt x="0" y="0"/>
              </a:moveTo>
              <a:lnTo>
                <a:pt x="0" y="1702384"/>
              </a:lnTo>
              <a:lnTo>
                <a:pt x="108700" y="1702384"/>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27417B4B-7E9E-4F19-8ADF-9947C2472A5C}">
      <dsp:nvSpPr>
        <dsp:cNvPr id="0" name=""/>
        <dsp:cNvSpPr/>
      </dsp:nvSpPr>
      <dsp:spPr>
        <a:xfrm>
          <a:off x="5911268" y="2200257"/>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Payment</a:t>
          </a:r>
          <a:endParaRPr lang="en-US" sz="900" kern="1200" dirty="0"/>
        </a:p>
      </dsp:txBody>
      <dsp:txXfrm>
        <a:off x="5918125" y="2207114"/>
        <a:ext cx="855887" cy="220414"/>
      </dsp:txXfrm>
    </dsp:sp>
    <dsp:sp modelId="{F271F84E-2DF4-4C96-B958-B6AE74364B4E}">
      <dsp:nvSpPr>
        <dsp:cNvPr id="0" name=""/>
        <dsp:cNvSpPr/>
      </dsp:nvSpPr>
      <dsp:spPr>
        <a:xfrm>
          <a:off x="5802567" y="614936"/>
          <a:ext cx="108700" cy="1962305"/>
        </a:xfrm>
        <a:custGeom>
          <a:avLst/>
          <a:gdLst/>
          <a:ahLst/>
          <a:cxnLst/>
          <a:rect l="0" t="0" r="0" b="0"/>
          <a:pathLst>
            <a:path>
              <a:moveTo>
                <a:pt x="0" y="0"/>
              </a:moveTo>
              <a:lnTo>
                <a:pt x="0" y="1962305"/>
              </a:lnTo>
              <a:lnTo>
                <a:pt x="108700" y="1962305"/>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C62ECCF5-E6DD-43F4-AE54-1D0019E6B824}">
      <dsp:nvSpPr>
        <dsp:cNvPr id="0" name=""/>
        <dsp:cNvSpPr/>
      </dsp:nvSpPr>
      <dsp:spPr>
        <a:xfrm>
          <a:off x="5911268" y="2460178"/>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Rule</a:t>
          </a:r>
          <a:endParaRPr lang="en-US" sz="900" kern="1200" dirty="0"/>
        </a:p>
      </dsp:txBody>
      <dsp:txXfrm>
        <a:off x="5918125" y="2467035"/>
        <a:ext cx="855887" cy="220414"/>
      </dsp:txXfrm>
    </dsp:sp>
    <dsp:sp modelId="{123E66B9-C09D-46BA-94F6-D1811FC48D43}">
      <dsp:nvSpPr>
        <dsp:cNvPr id="0" name=""/>
        <dsp:cNvSpPr/>
      </dsp:nvSpPr>
      <dsp:spPr>
        <a:xfrm>
          <a:off x="5802567" y="614936"/>
          <a:ext cx="108700" cy="2222227"/>
        </a:xfrm>
        <a:custGeom>
          <a:avLst/>
          <a:gdLst/>
          <a:ahLst/>
          <a:cxnLst/>
          <a:rect l="0" t="0" r="0" b="0"/>
          <a:pathLst>
            <a:path>
              <a:moveTo>
                <a:pt x="0" y="0"/>
              </a:moveTo>
              <a:lnTo>
                <a:pt x="0" y="2222227"/>
              </a:lnTo>
              <a:lnTo>
                <a:pt x="108700" y="2222227"/>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F94171C2-B0EC-4319-9A83-ED25AECE1342}">
      <dsp:nvSpPr>
        <dsp:cNvPr id="0" name=""/>
        <dsp:cNvSpPr/>
      </dsp:nvSpPr>
      <dsp:spPr>
        <a:xfrm>
          <a:off x="5911268" y="2720099"/>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Payout</a:t>
          </a:r>
          <a:endParaRPr lang="en-US" sz="900" kern="1200" dirty="0"/>
        </a:p>
      </dsp:txBody>
      <dsp:txXfrm>
        <a:off x="5918125" y="2726956"/>
        <a:ext cx="855887" cy="220414"/>
      </dsp:txXfrm>
    </dsp:sp>
    <dsp:sp modelId="{52A3599D-212B-4BAC-B01A-B24A8AF63FD5}">
      <dsp:nvSpPr>
        <dsp:cNvPr id="0" name=""/>
        <dsp:cNvSpPr/>
      </dsp:nvSpPr>
      <dsp:spPr>
        <a:xfrm>
          <a:off x="5802567" y="614936"/>
          <a:ext cx="108700" cy="2482148"/>
        </a:xfrm>
        <a:custGeom>
          <a:avLst/>
          <a:gdLst/>
          <a:ahLst/>
          <a:cxnLst/>
          <a:rect l="0" t="0" r="0" b="0"/>
          <a:pathLst>
            <a:path>
              <a:moveTo>
                <a:pt x="0" y="0"/>
              </a:moveTo>
              <a:lnTo>
                <a:pt x="0" y="2482148"/>
              </a:lnTo>
              <a:lnTo>
                <a:pt x="108700" y="2482148"/>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F718EA89-D1D6-4FDE-9667-97FBBED0311A}">
      <dsp:nvSpPr>
        <dsp:cNvPr id="0" name=""/>
        <dsp:cNvSpPr/>
      </dsp:nvSpPr>
      <dsp:spPr>
        <a:xfrm>
          <a:off x="5911268" y="2980020"/>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Holding</a:t>
          </a:r>
          <a:endParaRPr lang="en-US" sz="900" kern="1200" dirty="0"/>
        </a:p>
      </dsp:txBody>
      <dsp:txXfrm>
        <a:off x="5918125" y="2986877"/>
        <a:ext cx="855887" cy="220414"/>
      </dsp:txXfrm>
    </dsp:sp>
    <dsp:sp modelId="{F7D89A52-58B1-4AEC-BF4A-784DB7044E1C}">
      <dsp:nvSpPr>
        <dsp:cNvPr id="0" name=""/>
        <dsp:cNvSpPr/>
      </dsp:nvSpPr>
      <dsp:spPr>
        <a:xfrm>
          <a:off x="5802567" y="614936"/>
          <a:ext cx="108700" cy="2742069"/>
        </a:xfrm>
        <a:custGeom>
          <a:avLst/>
          <a:gdLst/>
          <a:ahLst/>
          <a:cxnLst/>
          <a:rect l="0" t="0" r="0" b="0"/>
          <a:pathLst>
            <a:path>
              <a:moveTo>
                <a:pt x="0" y="0"/>
              </a:moveTo>
              <a:lnTo>
                <a:pt x="0" y="2742069"/>
              </a:lnTo>
              <a:lnTo>
                <a:pt x="108700" y="2742069"/>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0E33CF8D-4C03-4510-9106-21D98A3D3E8D}">
      <dsp:nvSpPr>
        <dsp:cNvPr id="0" name=""/>
        <dsp:cNvSpPr/>
      </dsp:nvSpPr>
      <dsp:spPr>
        <a:xfrm>
          <a:off x="5911268" y="3239942"/>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Settlement</a:t>
          </a:r>
          <a:endParaRPr lang="en-US" sz="900" kern="1200" dirty="0"/>
        </a:p>
      </dsp:txBody>
      <dsp:txXfrm>
        <a:off x="5918125" y="3246799"/>
        <a:ext cx="855887" cy="220414"/>
      </dsp:txXfrm>
    </dsp:sp>
    <dsp:sp modelId="{FB5A0153-250C-45C7-8FA3-FA914288D34D}">
      <dsp:nvSpPr>
        <dsp:cNvPr id="0" name=""/>
        <dsp:cNvSpPr/>
      </dsp:nvSpPr>
      <dsp:spPr>
        <a:xfrm>
          <a:off x="5802567" y="614936"/>
          <a:ext cx="108700" cy="3001991"/>
        </a:xfrm>
        <a:custGeom>
          <a:avLst/>
          <a:gdLst/>
          <a:ahLst/>
          <a:cxnLst/>
          <a:rect l="0" t="0" r="0" b="0"/>
          <a:pathLst>
            <a:path>
              <a:moveTo>
                <a:pt x="0" y="0"/>
              </a:moveTo>
              <a:lnTo>
                <a:pt x="0" y="3001991"/>
              </a:lnTo>
              <a:lnTo>
                <a:pt x="108700" y="3001991"/>
              </a:lnTo>
            </a:path>
          </a:pathLst>
        </a:custGeom>
        <a:no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sp>
    <dsp:sp modelId="{3B2651E2-74CB-41CB-A72A-12758FBE716E}">
      <dsp:nvSpPr>
        <dsp:cNvPr id="0" name=""/>
        <dsp:cNvSpPr/>
      </dsp:nvSpPr>
      <dsp:spPr>
        <a:xfrm>
          <a:off x="5911268" y="3499863"/>
          <a:ext cx="869601" cy="234128"/>
        </a:xfrm>
        <a:prstGeom prst="roundRect">
          <a:avLst>
            <a:gd name="adj" fmla="val 10000"/>
          </a:avLst>
        </a:prstGeom>
        <a:solidFill>
          <a:schemeClr val="lt1"/>
        </a:solidFill>
        <a:ln w="12700" cap="flat" cmpd="sng" algn="ctr">
          <a:solidFill>
            <a:srgbClr val="00B050"/>
          </a:solidFill>
          <a:prstDash val="solid"/>
        </a:ln>
        <a:effectLst/>
      </dsp:spPr>
      <dsp:style>
        <a:lnRef idx="2">
          <a:schemeClr val="accent6"/>
        </a:lnRef>
        <a:fillRef idx="1">
          <a:schemeClr val="lt1"/>
        </a:fillRef>
        <a:effectRef idx="0">
          <a:schemeClr val="accent6"/>
        </a:effectRef>
        <a:fontRef idx="minor">
          <a:schemeClr val="dk1"/>
        </a:fontRef>
      </dsp:style>
      <dsp:txBody>
        <a:bodyPr spcFirstLastPara="0" vert="horz" wrap="square" lIns="36000" tIns="36000" rIns="36000" bIns="36000" numCol="1" spcCol="1270" anchor="ctr" anchorCtr="0">
          <a:noAutofit/>
        </a:bodyPr>
        <a:lstStyle/>
        <a:p>
          <a:pPr lvl="0" algn="ctr" defTabSz="400050">
            <a:lnSpc>
              <a:spcPct val="90000"/>
            </a:lnSpc>
            <a:spcBef>
              <a:spcPct val="0"/>
            </a:spcBef>
            <a:spcAft>
              <a:spcPct val="35000"/>
            </a:spcAft>
          </a:pPr>
          <a:r>
            <a:rPr lang="en-US" sz="900" kern="1200" dirty="0" smtClean="0"/>
            <a:t>SubAccount</a:t>
          </a:r>
          <a:endParaRPr lang="en-US" sz="900" kern="1200" dirty="0"/>
        </a:p>
      </dsp:txBody>
      <dsp:txXfrm>
        <a:off x="5918125" y="3506720"/>
        <a:ext cx="855887" cy="220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7CEFD-763D-4B84-98C0-1282C307EE92}">
      <dsp:nvSpPr>
        <dsp:cNvPr id="0" name=""/>
        <dsp:cNvSpPr/>
      </dsp:nvSpPr>
      <dsp:spPr>
        <a:xfrm>
          <a:off x="608975" y="118499"/>
          <a:ext cx="1008556" cy="1008556"/>
        </a:xfrm>
        <a:prstGeom prst="pie">
          <a:avLst>
            <a:gd name="adj1" fmla="val 16200000"/>
            <a:gd name="adj2" fmla="val 1980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Party</a:t>
          </a:r>
          <a:endParaRPr lang="en-US" sz="800" kern="1200" dirty="0"/>
        </a:p>
      </dsp:txBody>
      <dsp:txXfrm>
        <a:off x="1124059" y="226559"/>
        <a:ext cx="294162" cy="216119"/>
      </dsp:txXfrm>
    </dsp:sp>
    <dsp:sp modelId="{6B190738-3D5C-47F4-AC35-32F563D1B557}">
      <dsp:nvSpPr>
        <dsp:cNvPr id="0" name=""/>
        <dsp:cNvSpPr/>
      </dsp:nvSpPr>
      <dsp:spPr>
        <a:xfrm>
          <a:off x="614197" y="122047"/>
          <a:ext cx="1008556" cy="1008556"/>
        </a:xfrm>
        <a:prstGeom prst="pie">
          <a:avLst>
            <a:gd name="adj1" fmla="val 19800000"/>
            <a:gd name="adj2" fmla="val 18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Action</a:t>
          </a:r>
          <a:endParaRPr lang="en-US" sz="800" kern="1200" dirty="0"/>
        </a:p>
      </dsp:txBody>
      <dsp:txXfrm>
        <a:off x="1304578" y="524269"/>
        <a:ext cx="304968" cy="204112"/>
      </dsp:txXfrm>
    </dsp:sp>
    <dsp:sp modelId="{AFB42C98-88B4-4838-A75B-14467470357A}">
      <dsp:nvSpPr>
        <dsp:cNvPr id="0" name=""/>
        <dsp:cNvSpPr/>
      </dsp:nvSpPr>
      <dsp:spPr>
        <a:xfrm>
          <a:off x="614197" y="122047"/>
          <a:ext cx="1008556" cy="1008556"/>
        </a:xfrm>
        <a:prstGeom prst="pie">
          <a:avLst>
            <a:gd name="adj1" fmla="val 1800000"/>
            <a:gd name="adj2" fmla="val 54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Arrange-</a:t>
          </a:r>
          <a:r>
            <a:rPr lang="en-US" sz="600" kern="1200" dirty="0" err="1" smtClean="0"/>
            <a:t>ment</a:t>
          </a:r>
          <a:endParaRPr lang="en-US" sz="900" kern="1200" dirty="0"/>
        </a:p>
      </dsp:txBody>
      <dsp:txXfrm>
        <a:off x="1129281" y="806424"/>
        <a:ext cx="294162" cy="216119"/>
      </dsp:txXfrm>
    </dsp:sp>
    <dsp:sp modelId="{90B212DD-FE91-4903-924F-CFF10B56F395}">
      <dsp:nvSpPr>
        <dsp:cNvPr id="0" name=""/>
        <dsp:cNvSpPr/>
      </dsp:nvSpPr>
      <dsp:spPr>
        <a:xfrm>
          <a:off x="614197" y="122047"/>
          <a:ext cx="1008556" cy="1008556"/>
        </a:xfrm>
        <a:prstGeom prst="pie">
          <a:avLst>
            <a:gd name="adj1" fmla="val 5400000"/>
            <a:gd name="adj2" fmla="val 90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Product</a:t>
          </a:r>
          <a:endParaRPr lang="en-US" sz="1000" kern="1200" dirty="0"/>
        </a:p>
      </dsp:txBody>
      <dsp:txXfrm>
        <a:off x="813507" y="806424"/>
        <a:ext cx="294162" cy="216119"/>
      </dsp:txXfrm>
    </dsp:sp>
    <dsp:sp modelId="{54522491-4628-4BAC-9B94-C0D666518F72}">
      <dsp:nvSpPr>
        <dsp:cNvPr id="0" name=""/>
        <dsp:cNvSpPr/>
      </dsp:nvSpPr>
      <dsp:spPr>
        <a:xfrm>
          <a:off x="614197" y="122047"/>
          <a:ext cx="1008556" cy="1008556"/>
        </a:xfrm>
        <a:prstGeom prst="pie">
          <a:avLst>
            <a:gd name="adj1" fmla="val 9000000"/>
            <a:gd name="adj2" fmla="val 126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Account</a:t>
          </a:r>
          <a:endParaRPr lang="en-US" sz="1000" kern="1200" dirty="0"/>
        </a:p>
      </dsp:txBody>
      <dsp:txXfrm>
        <a:off x="629806" y="524269"/>
        <a:ext cx="304968" cy="204112"/>
      </dsp:txXfrm>
    </dsp:sp>
    <dsp:sp modelId="{03BCB7A2-8AC4-4AB7-AF69-9B395E3E0FCC}">
      <dsp:nvSpPr>
        <dsp:cNvPr id="0" name=""/>
        <dsp:cNvSpPr/>
      </dsp:nvSpPr>
      <dsp:spPr>
        <a:xfrm>
          <a:off x="614197" y="122047"/>
          <a:ext cx="1008556" cy="1008556"/>
        </a:xfrm>
        <a:prstGeom prst="pie">
          <a:avLst>
            <a:gd name="adj1" fmla="val 12600000"/>
            <a:gd name="adj2" fmla="val 162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a:t>
          </a:r>
          <a:endParaRPr lang="en-US" sz="900" kern="1200" dirty="0"/>
        </a:p>
      </dsp:txBody>
      <dsp:txXfrm>
        <a:off x="813507" y="230106"/>
        <a:ext cx="294162" cy="2161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7CEFD-763D-4B84-98C0-1282C307EE92}">
      <dsp:nvSpPr>
        <dsp:cNvPr id="0" name=""/>
        <dsp:cNvSpPr/>
      </dsp:nvSpPr>
      <dsp:spPr>
        <a:xfrm>
          <a:off x="701592" y="136521"/>
          <a:ext cx="1161945" cy="1161945"/>
        </a:xfrm>
        <a:prstGeom prst="pie">
          <a:avLst>
            <a:gd name="adj1" fmla="val 16200000"/>
            <a:gd name="adj2" fmla="val 1980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Party</a:t>
          </a:r>
          <a:endParaRPr lang="en-US" sz="800" kern="1200" dirty="0"/>
        </a:p>
      </dsp:txBody>
      <dsp:txXfrm>
        <a:off x="1295014" y="261016"/>
        <a:ext cx="338900" cy="248988"/>
      </dsp:txXfrm>
    </dsp:sp>
    <dsp:sp modelId="{6B190738-3D5C-47F4-AC35-32F563D1B557}">
      <dsp:nvSpPr>
        <dsp:cNvPr id="0" name=""/>
        <dsp:cNvSpPr/>
      </dsp:nvSpPr>
      <dsp:spPr>
        <a:xfrm>
          <a:off x="707609" y="140609"/>
          <a:ext cx="1161945" cy="1161945"/>
        </a:xfrm>
        <a:prstGeom prst="pie">
          <a:avLst>
            <a:gd name="adj1" fmla="val 19800000"/>
            <a:gd name="adj2" fmla="val 18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Action</a:t>
          </a:r>
          <a:endParaRPr lang="en-US" sz="800" kern="1200" dirty="0"/>
        </a:p>
      </dsp:txBody>
      <dsp:txXfrm>
        <a:off x="1502988" y="604003"/>
        <a:ext cx="351350" cy="235155"/>
      </dsp:txXfrm>
    </dsp:sp>
    <dsp:sp modelId="{AFB42C98-88B4-4838-A75B-14467470357A}">
      <dsp:nvSpPr>
        <dsp:cNvPr id="0" name=""/>
        <dsp:cNvSpPr/>
      </dsp:nvSpPr>
      <dsp:spPr>
        <a:xfrm>
          <a:off x="707609" y="140609"/>
          <a:ext cx="1161945" cy="1161945"/>
        </a:xfrm>
        <a:prstGeom prst="pie">
          <a:avLst>
            <a:gd name="adj1" fmla="val 1800000"/>
            <a:gd name="adj2" fmla="val 54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Arrange-</a:t>
          </a:r>
          <a:r>
            <a:rPr lang="en-US" sz="600" kern="1200" dirty="0" err="1" smtClean="0"/>
            <a:t>ment</a:t>
          </a:r>
          <a:endParaRPr lang="en-US" sz="900" kern="1200" dirty="0"/>
        </a:p>
      </dsp:txBody>
      <dsp:txXfrm>
        <a:off x="1301031" y="929071"/>
        <a:ext cx="338900" cy="248988"/>
      </dsp:txXfrm>
    </dsp:sp>
    <dsp:sp modelId="{90B212DD-FE91-4903-924F-CFF10B56F395}">
      <dsp:nvSpPr>
        <dsp:cNvPr id="0" name=""/>
        <dsp:cNvSpPr/>
      </dsp:nvSpPr>
      <dsp:spPr>
        <a:xfrm>
          <a:off x="707609" y="140609"/>
          <a:ext cx="1161945" cy="1161945"/>
        </a:xfrm>
        <a:prstGeom prst="pie">
          <a:avLst>
            <a:gd name="adj1" fmla="val 5400000"/>
            <a:gd name="adj2" fmla="val 90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Product</a:t>
          </a:r>
          <a:endParaRPr lang="en-US" sz="1000" kern="1200" dirty="0"/>
        </a:p>
      </dsp:txBody>
      <dsp:txXfrm>
        <a:off x="937232" y="929071"/>
        <a:ext cx="338900" cy="248988"/>
      </dsp:txXfrm>
    </dsp:sp>
    <dsp:sp modelId="{54522491-4628-4BAC-9B94-C0D666518F72}">
      <dsp:nvSpPr>
        <dsp:cNvPr id="0" name=""/>
        <dsp:cNvSpPr/>
      </dsp:nvSpPr>
      <dsp:spPr>
        <a:xfrm>
          <a:off x="707609" y="140609"/>
          <a:ext cx="1161945" cy="1161945"/>
        </a:xfrm>
        <a:prstGeom prst="pie">
          <a:avLst>
            <a:gd name="adj1" fmla="val 9000000"/>
            <a:gd name="adj2" fmla="val 126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Account</a:t>
          </a:r>
          <a:endParaRPr lang="en-US" sz="1000" kern="1200" dirty="0"/>
        </a:p>
      </dsp:txBody>
      <dsp:txXfrm>
        <a:off x="725592" y="604003"/>
        <a:ext cx="351350" cy="235155"/>
      </dsp:txXfrm>
    </dsp:sp>
    <dsp:sp modelId="{03BCB7A2-8AC4-4AB7-AF69-9B395E3E0FCC}">
      <dsp:nvSpPr>
        <dsp:cNvPr id="0" name=""/>
        <dsp:cNvSpPr/>
      </dsp:nvSpPr>
      <dsp:spPr>
        <a:xfrm>
          <a:off x="707609" y="140609"/>
          <a:ext cx="1161945" cy="1161945"/>
        </a:xfrm>
        <a:prstGeom prst="pie">
          <a:avLst>
            <a:gd name="adj1" fmla="val 12600000"/>
            <a:gd name="adj2" fmla="val 162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a:t>
          </a:r>
          <a:endParaRPr lang="en-US" sz="900" kern="1200" dirty="0"/>
        </a:p>
      </dsp:txBody>
      <dsp:txXfrm>
        <a:off x="937232" y="265103"/>
        <a:ext cx="338900" cy="2489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7CEFD-763D-4B84-98C0-1282C307EE92}">
      <dsp:nvSpPr>
        <dsp:cNvPr id="0" name=""/>
        <dsp:cNvSpPr/>
      </dsp:nvSpPr>
      <dsp:spPr>
        <a:xfrm>
          <a:off x="608975" y="118499"/>
          <a:ext cx="1008556" cy="1008556"/>
        </a:xfrm>
        <a:prstGeom prst="pie">
          <a:avLst>
            <a:gd name="adj1" fmla="val 16200000"/>
            <a:gd name="adj2" fmla="val 1980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Party</a:t>
          </a:r>
          <a:endParaRPr lang="en-US" sz="800" kern="1200" dirty="0"/>
        </a:p>
      </dsp:txBody>
      <dsp:txXfrm>
        <a:off x="1124059" y="226559"/>
        <a:ext cx="294162" cy="216119"/>
      </dsp:txXfrm>
    </dsp:sp>
    <dsp:sp modelId="{6B190738-3D5C-47F4-AC35-32F563D1B557}">
      <dsp:nvSpPr>
        <dsp:cNvPr id="0" name=""/>
        <dsp:cNvSpPr/>
      </dsp:nvSpPr>
      <dsp:spPr>
        <a:xfrm>
          <a:off x="614197" y="122047"/>
          <a:ext cx="1008556" cy="1008556"/>
        </a:xfrm>
        <a:prstGeom prst="pie">
          <a:avLst>
            <a:gd name="adj1" fmla="val 19800000"/>
            <a:gd name="adj2" fmla="val 18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Action</a:t>
          </a:r>
          <a:endParaRPr lang="en-US" sz="800" kern="1200" dirty="0"/>
        </a:p>
      </dsp:txBody>
      <dsp:txXfrm>
        <a:off x="1304578" y="524269"/>
        <a:ext cx="304968" cy="204112"/>
      </dsp:txXfrm>
    </dsp:sp>
    <dsp:sp modelId="{AFB42C98-88B4-4838-A75B-14467470357A}">
      <dsp:nvSpPr>
        <dsp:cNvPr id="0" name=""/>
        <dsp:cNvSpPr/>
      </dsp:nvSpPr>
      <dsp:spPr>
        <a:xfrm>
          <a:off x="614197" y="122047"/>
          <a:ext cx="1008556" cy="1008556"/>
        </a:xfrm>
        <a:prstGeom prst="pie">
          <a:avLst>
            <a:gd name="adj1" fmla="val 1800000"/>
            <a:gd name="adj2" fmla="val 54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Arrange-</a:t>
          </a:r>
          <a:r>
            <a:rPr lang="en-US" sz="600" kern="1200" dirty="0" err="1" smtClean="0"/>
            <a:t>ment</a:t>
          </a:r>
          <a:endParaRPr lang="en-US" sz="900" kern="1200" dirty="0"/>
        </a:p>
      </dsp:txBody>
      <dsp:txXfrm>
        <a:off x="1129281" y="806424"/>
        <a:ext cx="294162" cy="216119"/>
      </dsp:txXfrm>
    </dsp:sp>
    <dsp:sp modelId="{90B212DD-FE91-4903-924F-CFF10B56F395}">
      <dsp:nvSpPr>
        <dsp:cNvPr id="0" name=""/>
        <dsp:cNvSpPr/>
      </dsp:nvSpPr>
      <dsp:spPr>
        <a:xfrm>
          <a:off x="614197" y="122047"/>
          <a:ext cx="1008556" cy="1008556"/>
        </a:xfrm>
        <a:prstGeom prst="pie">
          <a:avLst>
            <a:gd name="adj1" fmla="val 5400000"/>
            <a:gd name="adj2" fmla="val 90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Product</a:t>
          </a:r>
          <a:endParaRPr lang="en-US" sz="1000" kern="1200" dirty="0"/>
        </a:p>
      </dsp:txBody>
      <dsp:txXfrm>
        <a:off x="813507" y="806424"/>
        <a:ext cx="294162" cy="216119"/>
      </dsp:txXfrm>
    </dsp:sp>
    <dsp:sp modelId="{54522491-4628-4BAC-9B94-C0D666518F72}">
      <dsp:nvSpPr>
        <dsp:cNvPr id="0" name=""/>
        <dsp:cNvSpPr/>
      </dsp:nvSpPr>
      <dsp:spPr>
        <a:xfrm>
          <a:off x="614197" y="122047"/>
          <a:ext cx="1008556" cy="1008556"/>
        </a:xfrm>
        <a:prstGeom prst="pie">
          <a:avLst>
            <a:gd name="adj1" fmla="val 9000000"/>
            <a:gd name="adj2" fmla="val 126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Account</a:t>
          </a:r>
          <a:endParaRPr lang="en-US" sz="1000" kern="1200" dirty="0"/>
        </a:p>
      </dsp:txBody>
      <dsp:txXfrm>
        <a:off x="629806" y="524269"/>
        <a:ext cx="304968" cy="204112"/>
      </dsp:txXfrm>
    </dsp:sp>
    <dsp:sp modelId="{03BCB7A2-8AC4-4AB7-AF69-9B395E3E0FCC}">
      <dsp:nvSpPr>
        <dsp:cNvPr id="0" name=""/>
        <dsp:cNvSpPr/>
      </dsp:nvSpPr>
      <dsp:spPr>
        <a:xfrm>
          <a:off x="614197" y="122047"/>
          <a:ext cx="1008556" cy="1008556"/>
        </a:xfrm>
        <a:prstGeom prst="pie">
          <a:avLst>
            <a:gd name="adj1" fmla="val 12600000"/>
            <a:gd name="adj2" fmla="val 162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a:t>
          </a:r>
          <a:endParaRPr lang="en-US" sz="900" kern="1200" dirty="0"/>
        </a:p>
      </dsp:txBody>
      <dsp:txXfrm>
        <a:off x="813507" y="230106"/>
        <a:ext cx="294162" cy="2161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7CEFD-763D-4B84-98C0-1282C307EE92}">
      <dsp:nvSpPr>
        <dsp:cNvPr id="0" name=""/>
        <dsp:cNvSpPr/>
      </dsp:nvSpPr>
      <dsp:spPr>
        <a:xfrm>
          <a:off x="608975" y="118499"/>
          <a:ext cx="1008556" cy="1008556"/>
        </a:xfrm>
        <a:prstGeom prst="pie">
          <a:avLst>
            <a:gd name="adj1" fmla="val 16200000"/>
            <a:gd name="adj2" fmla="val 19800000"/>
          </a:avLst>
        </a:prstGeom>
        <a:solidFill>
          <a:schemeClr val="dk2">
            <a:hueOff val="0"/>
            <a:satOff val="0"/>
            <a:lumOff val="0"/>
            <a:alphaOff val="0"/>
          </a:schemeClr>
        </a:solidFill>
        <a:ln w="38100" cap="flat" cmpd="sng" algn="ctr">
          <a:solidFill>
            <a:schemeClr val="bg1"/>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Party</a:t>
          </a:r>
          <a:endParaRPr lang="en-US" sz="800" kern="1200" dirty="0"/>
        </a:p>
      </dsp:txBody>
      <dsp:txXfrm>
        <a:off x="1124059" y="226559"/>
        <a:ext cx="294162" cy="216119"/>
      </dsp:txXfrm>
    </dsp:sp>
    <dsp:sp modelId="{6B190738-3D5C-47F4-AC35-32F563D1B557}">
      <dsp:nvSpPr>
        <dsp:cNvPr id="0" name=""/>
        <dsp:cNvSpPr/>
      </dsp:nvSpPr>
      <dsp:spPr>
        <a:xfrm>
          <a:off x="614197" y="122047"/>
          <a:ext cx="1008556" cy="1008556"/>
        </a:xfrm>
        <a:prstGeom prst="pie">
          <a:avLst>
            <a:gd name="adj1" fmla="val 19800000"/>
            <a:gd name="adj2" fmla="val 18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Action</a:t>
          </a:r>
          <a:endParaRPr lang="en-US" sz="800" kern="1200" dirty="0"/>
        </a:p>
      </dsp:txBody>
      <dsp:txXfrm>
        <a:off x="1304578" y="524269"/>
        <a:ext cx="304968" cy="204112"/>
      </dsp:txXfrm>
    </dsp:sp>
    <dsp:sp modelId="{AFB42C98-88B4-4838-A75B-14467470357A}">
      <dsp:nvSpPr>
        <dsp:cNvPr id="0" name=""/>
        <dsp:cNvSpPr/>
      </dsp:nvSpPr>
      <dsp:spPr>
        <a:xfrm>
          <a:off x="614197" y="122047"/>
          <a:ext cx="1008556" cy="1008556"/>
        </a:xfrm>
        <a:prstGeom prst="pie">
          <a:avLst>
            <a:gd name="adj1" fmla="val 1800000"/>
            <a:gd name="adj2" fmla="val 54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Arrange-</a:t>
          </a:r>
          <a:r>
            <a:rPr lang="en-US" sz="600" kern="1200" dirty="0" err="1" smtClean="0"/>
            <a:t>ment</a:t>
          </a:r>
          <a:endParaRPr lang="en-US" sz="900" kern="1200" dirty="0"/>
        </a:p>
      </dsp:txBody>
      <dsp:txXfrm>
        <a:off x="1129281" y="806424"/>
        <a:ext cx="294162" cy="216119"/>
      </dsp:txXfrm>
    </dsp:sp>
    <dsp:sp modelId="{90B212DD-FE91-4903-924F-CFF10B56F395}">
      <dsp:nvSpPr>
        <dsp:cNvPr id="0" name=""/>
        <dsp:cNvSpPr/>
      </dsp:nvSpPr>
      <dsp:spPr>
        <a:xfrm>
          <a:off x="614197" y="122047"/>
          <a:ext cx="1008556" cy="1008556"/>
        </a:xfrm>
        <a:prstGeom prst="pie">
          <a:avLst>
            <a:gd name="adj1" fmla="val 5400000"/>
            <a:gd name="adj2" fmla="val 90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Account</a:t>
          </a:r>
          <a:endParaRPr lang="en-US" sz="1000" kern="1200" dirty="0"/>
        </a:p>
      </dsp:txBody>
      <dsp:txXfrm>
        <a:off x="813507" y="806424"/>
        <a:ext cx="294162" cy="216119"/>
      </dsp:txXfrm>
    </dsp:sp>
    <dsp:sp modelId="{54522491-4628-4BAC-9B94-C0D666518F72}">
      <dsp:nvSpPr>
        <dsp:cNvPr id="0" name=""/>
        <dsp:cNvSpPr/>
      </dsp:nvSpPr>
      <dsp:spPr>
        <a:xfrm>
          <a:off x="614197" y="122047"/>
          <a:ext cx="1008556" cy="1008556"/>
        </a:xfrm>
        <a:prstGeom prst="pie">
          <a:avLst>
            <a:gd name="adj1" fmla="val 9000000"/>
            <a:gd name="adj2" fmla="val 126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Product</a:t>
          </a:r>
          <a:endParaRPr lang="en-US" sz="600" kern="1200" dirty="0"/>
        </a:p>
      </dsp:txBody>
      <dsp:txXfrm>
        <a:off x="629806" y="524269"/>
        <a:ext cx="304968" cy="204112"/>
      </dsp:txXfrm>
    </dsp:sp>
    <dsp:sp modelId="{03BCB7A2-8AC4-4AB7-AF69-9B395E3E0FCC}">
      <dsp:nvSpPr>
        <dsp:cNvPr id="0" name=""/>
        <dsp:cNvSpPr/>
      </dsp:nvSpPr>
      <dsp:spPr>
        <a:xfrm>
          <a:off x="614197" y="122047"/>
          <a:ext cx="1008556" cy="1008556"/>
        </a:xfrm>
        <a:prstGeom prst="pie">
          <a:avLst>
            <a:gd name="adj1" fmla="val 12600000"/>
            <a:gd name="adj2" fmla="val 16200000"/>
          </a:avLst>
        </a:prstGeom>
        <a:solidFill>
          <a:schemeClr val="dk2">
            <a:hueOff val="0"/>
            <a:satOff val="0"/>
            <a:lumOff val="0"/>
            <a:alphaOff val="0"/>
          </a:schemeClr>
        </a:solidFill>
        <a:ln w="38100" cap="flat" cmpd="sng" algn="ctr">
          <a:solidFill>
            <a:schemeClr val="bg1"/>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 tIns="7620" rIns="7620" bIns="7620" numCol="1" spcCol="1270" anchor="ctr" anchorCtr="0">
          <a:noAutofit/>
        </a:bodyPr>
        <a:lstStyle/>
        <a:p>
          <a:pPr lvl="0" algn="ctr" defTabSz="266700">
            <a:lnSpc>
              <a:spcPct val="90000"/>
            </a:lnSpc>
            <a:spcBef>
              <a:spcPct val="0"/>
            </a:spcBef>
            <a:spcAft>
              <a:spcPct val="35000"/>
            </a:spcAft>
          </a:pPr>
          <a:r>
            <a:rPr lang="en-US" sz="600" kern="1200" dirty="0" smtClean="0"/>
            <a:t>Event</a:t>
          </a:r>
          <a:endParaRPr lang="en-US" sz="900" kern="1200" dirty="0"/>
        </a:p>
      </dsp:txBody>
      <dsp:txXfrm>
        <a:off x="813507" y="230106"/>
        <a:ext cx="294162" cy="2161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ED5692-9086-4BCD-9D18-B701E2E962F5}">
      <dsp:nvSpPr>
        <dsp:cNvPr id="0" name=""/>
        <dsp:cNvSpPr/>
      </dsp:nvSpPr>
      <dsp:spPr>
        <a:xfrm>
          <a:off x="933423" y="142690"/>
          <a:ext cx="2048256" cy="2048256"/>
        </a:xfrm>
        <a:prstGeom prst="pie">
          <a:avLst>
            <a:gd name="adj1" fmla="val 16200000"/>
            <a:gd name="adj2" fmla="val 0"/>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t> </a:t>
          </a:r>
          <a:endParaRPr lang="en-US" sz="3500" kern="1200" dirty="0"/>
        </a:p>
      </dsp:txBody>
      <dsp:txXfrm>
        <a:off x="2020706" y="567215"/>
        <a:ext cx="755904" cy="560832"/>
      </dsp:txXfrm>
    </dsp:sp>
    <dsp:sp modelId="{B38FF41B-755F-49C6-98F6-697A4434B289}">
      <dsp:nvSpPr>
        <dsp:cNvPr id="0" name=""/>
        <dsp:cNvSpPr/>
      </dsp:nvSpPr>
      <dsp:spPr>
        <a:xfrm>
          <a:off x="933423" y="211453"/>
          <a:ext cx="2048256" cy="2048256"/>
        </a:xfrm>
        <a:prstGeom prst="pie">
          <a:avLst>
            <a:gd name="adj1" fmla="val 0"/>
            <a:gd name="adj2" fmla="val 5400000"/>
          </a:avLst>
        </a:prstGeom>
        <a:gradFill rotWithShape="0">
          <a:gsLst>
            <a:gs pos="0">
              <a:schemeClr val="accent2">
                <a:hueOff val="-3478883"/>
                <a:satOff val="971"/>
                <a:lumOff val="10849"/>
                <a:alphaOff val="0"/>
                <a:tint val="100000"/>
                <a:shade val="100000"/>
                <a:satMod val="130000"/>
              </a:schemeClr>
            </a:gs>
            <a:gs pos="100000">
              <a:schemeClr val="accent2">
                <a:hueOff val="-3478883"/>
                <a:satOff val="971"/>
                <a:lumOff val="1084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t> </a:t>
          </a:r>
          <a:endParaRPr lang="en-US" sz="3500" kern="1200" dirty="0"/>
        </a:p>
      </dsp:txBody>
      <dsp:txXfrm>
        <a:off x="2020706" y="1274351"/>
        <a:ext cx="755904" cy="560832"/>
      </dsp:txXfrm>
    </dsp:sp>
    <dsp:sp modelId="{8BF53F82-F40F-47DF-AA18-7B100C819AA1}">
      <dsp:nvSpPr>
        <dsp:cNvPr id="0" name=""/>
        <dsp:cNvSpPr/>
      </dsp:nvSpPr>
      <dsp:spPr>
        <a:xfrm>
          <a:off x="864661" y="211453"/>
          <a:ext cx="2048256" cy="2048256"/>
        </a:xfrm>
        <a:prstGeom prst="pie">
          <a:avLst>
            <a:gd name="adj1" fmla="val 5400000"/>
            <a:gd name="adj2" fmla="val 10800000"/>
          </a:avLst>
        </a:prstGeom>
        <a:gradFill rotWithShape="0">
          <a:gsLst>
            <a:gs pos="0">
              <a:schemeClr val="accent2">
                <a:hueOff val="-6957765"/>
                <a:satOff val="1941"/>
                <a:lumOff val="21697"/>
                <a:alphaOff val="0"/>
                <a:tint val="100000"/>
                <a:shade val="100000"/>
                <a:satMod val="130000"/>
              </a:schemeClr>
            </a:gs>
            <a:gs pos="100000">
              <a:schemeClr val="accent2">
                <a:hueOff val="-6957765"/>
                <a:satOff val="1941"/>
                <a:lumOff val="2169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t> </a:t>
          </a:r>
          <a:endParaRPr lang="en-US" sz="3500" kern="1200" dirty="0"/>
        </a:p>
      </dsp:txBody>
      <dsp:txXfrm>
        <a:off x="1069730" y="1274351"/>
        <a:ext cx="755904" cy="560832"/>
      </dsp:txXfrm>
    </dsp:sp>
    <dsp:sp modelId="{7FAD8D55-C702-4D98-9A64-2D04533CF35C}">
      <dsp:nvSpPr>
        <dsp:cNvPr id="0" name=""/>
        <dsp:cNvSpPr/>
      </dsp:nvSpPr>
      <dsp:spPr>
        <a:xfrm>
          <a:off x="864661" y="142690"/>
          <a:ext cx="2048256" cy="2048256"/>
        </a:xfrm>
        <a:prstGeom prst="pie">
          <a:avLst>
            <a:gd name="adj1" fmla="val 10800000"/>
            <a:gd name="adj2" fmla="val 16200000"/>
          </a:avLst>
        </a:prstGeom>
        <a:gradFill rotWithShape="0">
          <a:gsLst>
            <a:gs pos="0">
              <a:schemeClr val="accent2">
                <a:hueOff val="-10436647"/>
                <a:satOff val="2912"/>
                <a:lumOff val="32546"/>
                <a:alphaOff val="0"/>
                <a:tint val="100000"/>
                <a:shade val="100000"/>
                <a:satMod val="130000"/>
              </a:schemeClr>
            </a:gs>
            <a:gs pos="100000">
              <a:schemeClr val="accent2">
                <a:hueOff val="-10436647"/>
                <a:satOff val="2912"/>
                <a:lumOff val="3254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t> </a:t>
          </a:r>
          <a:endParaRPr lang="en-US" sz="3500" kern="1200" dirty="0"/>
        </a:p>
      </dsp:txBody>
      <dsp:txXfrm>
        <a:off x="1069730" y="567215"/>
        <a:ext cx="755904" cy="560832"/>
      </dsp:txXfrm>
    </dsp:sp>
    <dsp:sp modelId="{42391B5A-3085-4554-97EE-6DADCC78EE88}">
      <dsp:nvSpPr>
        <dsp:cNvPr id="0" name=""/>
        <dsp:cNvSpPr/>
      </dsp:nvSpPr>
      <dsp:spPr>
        <a:xfrm>
          <a:off x="806627" y="15893"/>
          <a:ext cx="2301849" cy="2301849"/>
        </a:xfrm>
        <a:prstGeom prst="circularArrow">
          <a:avLst>
            <a:gd name="adj1" fmla="val 5085"/>
            <a:gd name="adj2" fmla="val 327528"/>
            <a:gd name="adj3" fmla="val 21272472"/>
            <a:gd name="adj4" fmla="val 16200000"/>
            <a:gd name="adj5" fmla="val 5932"/>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77E69F7-E1F4-4971-90F5-F19101D22CB6}">
      <dsp:nvSpPr>
        <dsp:cNvPr id="0" name=""/>
        <dsp:cNvSpPr/>
      </dsp:nvSpPr>
      <dsp:spPr>
        <a:xfrm>
          <a:off x="806627" y="84656"/>
          <a:ext cx="2301849" cy="2301849"/>
        </a:xfrm>
        <a:prstGeom prst="circularArrow">
          <a:avLst>
            <a:gd name="adj1" fmla="val 5085"/>
            <a:gd name="adj2" fmla="val 327528"/>
            <a:gd name="adj3" fmla="val 5072472"/>
            <a:gd name="adj4" fmla="val 0"/>
            <a:gd name="adj5" fmla="val 5932"/>
          </a:avLst>
        </a:prstGeom>
        <a:gradFill rotWithShape="0">
          <a:gsLst>
            <a:gs pos="0">
              <a:schemeClr val="accent2">
                <a:hueOff val="-3478883"/>
                <a:satOff val="971"/>
                <a:lumOff val="10849"/>
                <a:alphaOff val="0"/>
                <a:tint val="100000"/>
                <a:shade val="100000"/>
                <a:satMod val="130000"/>
              </a:schemeClr>
            </a:gs>
            <a:gs pos="100000">
              <a:schemeClr val="accent2">
                <a:hueOff val="-3478883"/>
                <a:satOff val="971"/>
                <a:lumOff val="10849"/>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FB409967-9881-453A-95CB-65D0F9E03AC5}">
      <dsp:nvSpPr>
        <dsp:cNvPr id="0" name=""/>
        <dsp:cNvSpPr/>
      </dsp:nvSpPr>
      <dsp:spPr>
        <a:xfrm>
          <a:off x="737864" y="84656"/>
          <a:ext cx="2301849" cy="2301849"/>
        </a:xfrm>
        <a:prstGeom prst="circularArrow">
          <a:avLst>
            <a:gd name="adj1" fmla="val 5085"/>
            <a:gd name="adj2" fmla="val 327528"/>
            <a:gd name="adj3" fmla="val 10472472"/>
            <a:gd name="adj4" fmla="val 5400000"/>
            <a:gd name="adj5" fmla="val 5932"/>
          </a:avLst>
        </a:prstGeom>
        <a:gradFill rotWithShape="0">
          <a:gsLst>
            <a:gs pos="0">
              <a:schemeClr val="accent2">
                <a:hueOff val="-6957765"/>
                <a:satOff val="1941"/>
                <a:lumOff val="21697"/>
                <a:alphaOff val="0"/>
                <a:tint val="100000"/>
                <a:shade val="100000"/>
                <a:satMod val="130000"/>
              </a:schemeClr>
            </a:gs>
            <a:gs pos="100000">
              <a:schemeClr val="accent2">
                <a:hueOff val="-6957765"/>
                <a:satOff val="1941"/>
                <a:lumOff val="21697"/>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A04F64C-43B1-4DE4-9F89-D0FDDAE37085}">
      <dsp:nvSpPr>
        <dsp:cNvPr id="0" name=""/>
        <dsp:cNvSpPr/>
      </dsp:nvSpPr>
      <dsp:spPr>
        <a:xfrm>
          <a:off x="737864" y="15893"/>
          <a:ext cx="2301849" cy="2301849"/>
        </a:xfrm>
        <a:prstGeom prst="circularArrow">
          <a:avLst>
            <a:gd name="adj1" fmla="val 5085"/>
            <a:gd name="adj2" fmla="val 327528"/>
            <a:gd name="adj3" fmla="val 15872472"/>
            <a:gd name="adj4" fmla="val 10800000"/>
            <a:gd name="adj5" fmla="val 5932"/>
          </a:avLst>
        </a:prstGeom>
        <a:gradFill rotWithShape="0">
          <a:gsLst>
            <a:gs pos="0">
              <a:schemeClr val="accent2">
                <a:hueOff val="-10436647"/>
                <a:satOff val="2912"/>
                <a:lumOff val="32546"/>
                <a:alphaOff val="0"/>
                <a:tint val="100000"/>
                <a:shade val="100000"/>
                <a:satMod val="130000"/>
              </a:schemeClr>
            </a:gs>
            <a:gs pos="100000">
              <a:schemeClr val="accent2">
                <a:hueOff val="-10436647"/>
                <a:satOff val="2912"/>
                <a:lumOff val="3254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985BB1-1FDF-4E71-BC49-19FEA6259984}">
      <dsp:nvSpPr>
        <dsp:cNvPr id="0" name=""/>
        <dsp:cNvSpPr/>
      </dsp:nvSpPr>
      <dsp:spPr>
        <a:xfrm>
          <a:off x="1272534" y="431814"/>
          <a:ext cx="3444244" cy="3413760"/>
        </a:xfrm>
        <a:prstGeom prst="pie">
          <a:avLst>
            <a:gd name="adj1" fmla="val 16200000"/>
            <a:gd name="adj2" fmla="val 19285716"/>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Identity</a:t>
          </a:r>
          <a:endParaRPr lang="en-US" sz="1200" kern="1200" dirty="0"/>
        </a:p>
      </dsp:txBody>
      <dsp:txXfrm>
        <a:off x="3028689" y="756934"/>
        <a:ext cx="943067" cy="589280"/>
      </dsp:txXfrm>
    </dsp:sp>
    <dsp:sp modelId="{74AB267C-C5AA-45E8-A250-EB931027308B}">
      <dsp:nvSpPr>
        <dsp:cNvPr id="0" name=""/>
        <dsp:cNvSpPr/>
      </dsp:nvSpPr>
      <dsp:spPr>
        <a:xfrm>
          <a:off x="1289404" y="416560"/>
          <a:ext cx="3413760" cy="3413760"/>
        </a:xfrm>
        <a:prstGeom prst="pie">
          <a:avLst>
            <a:gd name="adj1" fmla="val 19285716"/>
            <a:gd name="adj2" fmla="val 771428"/>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Interaction</a:t>
          </a:r>
          <a:endParaRPr lang="en-US" sz="1200" kern="1200" dirty="0"/>
        </a:p>
      </dsp:txBody>
      <dsp:txXfrm>
        <a:off x="3626204" y="1635760"/>
        <a:ext cx="991616" cy="629920"/>
      </dsp:txXfrm>
    </dsp:sp>
    <dsp:sp modelId="{2051103E-D9CB-4DD2-8F69-5D44AB62B4A2}">
      <dsp:nvSpPr>
        <dsp:cNvPr id="0" name=""/>
        <dsp:cNvSpPr/>
      </dsp:nvSpPr>
      <dsp:spPr>
        <a:xfrm>
          <a:off x="1289404" y="416560"/>
          <a:ext cx="3413760" cy="3413760"/>
        </a:xfrm>
        <a:prstGeom prst="pie">
          <a:avLst>
            <a:gd name="adj1" fmla="val 771428"/>
            <a:gd name="adj2" fmla="val 3857143"/>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Location</a:t>
          </a:r>
          <a:endParaRPr lang="en-US" sz="1200" kern="1200" dirty="0"/>
        </a:p>
      </dsp:txBody>
      <dsp:txXfrm>
        <a:off x="3483964" y="2448560"/>
        <a:ext cx="894080" cy="650240"/>
      </dsp:txXfrm>
    </dsp:sp>
    <dsp:sp modelId="{AAFD4D51-50FB-4E4F-B36C-1C407B113C35}">
      <dsp:nvSpPr>
        <dsp:cNvPr id="0" name=""/>
        <dsp:cNvSpPr/>
      </dsp:nvSpPr>
      <dsp:spPr>
        <a:xfrm>
          <a:off x="1289404" y="416560"/>
          <a:ext cx="3413760" cy="3413760"/>
        </a:xfrm>
        <a:prstGeom prst="pie">
          <a:avLst>
            <a:gd name="adj1" fmla="val 3857226"/>
            <a:gd name="adj2" fmla="val 6942858"/>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Arrangement</a:t>
          </a:r>
          <a:endParaRPr lang="en-US" sz="1200" kern="1200" dirty="0"/>
        </a:p>
      </dsp:txBody>
      <dsp:txXfrm>
        <a:off x="2539084" y="3098800"/>
        <a:ext cx="914400" cy="650240"/>
      </dsp:txXfrm>
    </dsp:sp>
    <dsp:sp modelId="{76C72986-73C4-4772-A922-023D11044A0D}">
      <dsp:nvSpPr>
        <dsp:cNvPr id="0" name=""/>
        <dsp:cNvSpPr/>
      </dsp:nvSpPr>
      <dsp:spPr>
        <a:xfrm>
          <a:off x="1289404" y="416560"/>
          <a:ext cx="3413760" cy="3413760"/>
        </a:xfrm>
        <a:prstGeom prst="pie">
          <a:avLst>
            <a:gd name="adj1" fmla="val 6942858"/>
            <a:gd name="adj2" fmla="val 10028574"/>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Account</a:t>
          </a:r>
        </a:p>
      </dsp:txBody>
      <dsp:txXfrm>
        <a:off x="1614524" y="2448560"/>
        <a:ext cx="894080" cy="650240"/>
      </dsp:txXfrm>
    </dsp:sp>
    <dsp:sp modelId="{AA92A625-087A-4E4B-8E51-D96874B0AFE2}">
      <dsp:nvSpPr>
        <dsp:cNvPr id="0" name=""/>
        <dsp:cNvSpPr/>
      </dsp:nvSpPr>
      <dsp:spPr>
        <a:xfrm>
          <a:off x="1289404" y="416560"/>
          <a:ext cx="3413760" cy="3413760"/>
        </a:xfrm>
        <a:prstGeom prst="pie">
          <a:avLst>
            <a:gd name="adj1" fmla="val 10028574"/>
            <a:gd name="adj2" fmla="val 13114284"/>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Product</a:t>
          </a:r>
        </a:p>
      </dsp:txBody>
      <dsp:txXfrm>
        <a:off x="1374748" y="1635760"/>
        <a:ext cx="991616" cy="629920"/>
      </dsp:txXfrm>
    </dsp:sp>
    <dsp:sp modelId="{096B3850-4A5D-479F-8FAE-307B394E94D9}">
      <dsp:nvSpPr>
        <dsp:cNvPr id="0" name=""/>
        <dsp:cNvSpPr/>
      </dsp:nvSpPr>
      <dsp:spPr>
        <a:xfrm>
          <a:off x="1289404" y="416560"/>
          <a:ext cx="3413760" cy="3413760"/>
        </a:xfrm>
        <a:prstGeom prst="pie">
          <a:avLst>
            <a:gd name="adj1" fmla="val 13114284"/>
            <a:gd name="adj2" fmla="val 1620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r>
            <a:rPr lang="en-US" sz="1600" kern="1200" dirty="0" smtClean="0"/>
            <a:t>Event</a:t>
          </a:r>
          <a:endParaRPr lang="en-US" sz="1200" kern="1200" dirty="0" smtClean="0"/>
        </a:p>
      </dsp:txBody>
      <dsp:txXfrm>
        <a:off x="2029052" y="741680"/>
        <a:ext cx="934720" cy="58928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7.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349" cy="479901"/>
          </a:xfrm>
          <a:prstGeom prst="rect">
            <a:avLst/>
          </a:prstGeom>
        </p:spPr>
        <p:txBody>
          <a:bodyPr vert="horz" lIns="62975" tIns="31487" rIns="62975" bIns="31487" rtlCol="0"/>
          <a:lstStyle>
            <a:lvl1pPr algn="l">
              <a:defRPr sz="800"/>
            </a:lvl1pPr>
          </a:lstStyle>
          <a:p>
            <a:endParaRPr lang="en-US"/>
          </a:p>
        </p:txBody>
      </p:sp>
      <p:sp>
        <p:nvSpPr>
          <p:cNvPr id="3" name="Date Placeholder 2"/>
          <p:cNvSpPr>
            <a:spLocks noGrp="1"/>
          </p:cNvSpPr>
          <p:nvPr>
            <p:ph type="dt" sz="quarter" idx="1"/>
          </p:nvPr>
        </p:nvSpPr>
        <p:spPr>
          <a:xfrm>
            <a:off x="4143681" y="0"/>
            <a:ext cx="3170349" cy="479901"/>
          </a:xfrm>
          <a:prstGeom prst="rect">
            <a:avLst/>
          </a:prstGeom>
        </p:spPr>
        <p:txBody>
          <a:bodyPr vert="horz" lIns="62975" tIns="31487" rIns="62975" bIns="31487" rtlCol="0"/>
          <a:lstStyle>
            <a:lvl1pPr algn="r">
              <a:defRPr sz="800"/>
            </a:lvl1pPr>
          </a:lstStyle>
          <a:p>
            <a:fld id="{8F7D5DB6-C4AC-46CE-961F-A1E43622D70C}" type="datetimeFigureOut">
              <a:rPr lang="en-US" smtClean="0"/>
              <a:t>10/13/2022</a:t>
            </a:fld>
            <a:endParaRPr lang="en-US"/>
          </a:p>
        </p:txBody>
      </p:sp>
      <p:sp>
        <p:nvSpPr>
          <p:cNvPr id="4" name="Footer Placeholder 3"/>
          <p:cNvSpPr>
            <a:spLocks noGrp="1"/>
          </p:cNvSpPr>
          <p:nvPr>
            <p:ph type="ftr" sz="quarter" idx="2"/>
          </p:nvPr>
        </p:nvSpPr>
        <p:spPr>
          <a:xfrm>
            <a:off x="0" y="9119176"/>
            <a:ext cx="3170349" cy="479901"/>
          </a:xfrm>
          <a:prstGeom prst="rect">
            <a:avLst/>
          </a:prstGeom>
        </p:spPr>
        <p:txBody>
          <a:bodyPr vert="horz" lIns="62975" tIns="31487" rIns="62975" bIns="31487" rtlCol="0" anchor="b"/>
          <a:lstStyle>
            <a:lvl1pPr algn="l">
              <a:defRPr sz="800"/>
            </a:lvl1pPr>
          </a:lstStyle>
          <a:p>
            <a:endParaRPr lang="en-US"/>
          </a:p>
        </p:txBody>
      </p:sp>
      <p:sp>
        <p:nvSpPr>
          <p:cNvPr id="5" name="Slide Number Placeholder 4"/>
          <p:cNvSpPr>
            <a:spLocks noGrp="1"/>
          </p:cNvSpPr>
          <p:nvPr>
            <p:ph type="sldNum" sz="quarter" idx="3"/>
          </p:nvPr>
        </p:nvSpPr>
        <p:spPr>
          <a:xfrm>
            <a:off x="4143681" y="9119176"/>
            <a:ext cx="3170349" cy="479901"/>
          </a:xfrm>
          <a:prstGeom prst="rect">
            <a:avLst/>
          </a:prstGeom>
        </p:spPr>
        <p:txBody>
          <a:bodyPr vert="horz" lIns="62975" tIns="31487" rIns="62975" bIns="31487" rtlCol="0" anchor="b"/>
          <a:lstStyle>
            <a:lvl1pPr algn="r">
              <a:defRPr sz="800"/>
            </a:lvl1pPr>
          </a:lstStyle>
          <a:p>
            <a:fld id="{729A5800-1A77-4465-84BB-95FBD150BB92}" type="slidenum">
              <a:rPr lang="en-US" smtClean="0"/>
              <a:t>‹#›</a:t>
            </a:fld>
            <a:endParaRPr lang="en-US"/>
          </a:p>
        </p:txBody>
      </p:sp>
    </p:spTree>
    <p:extLst>
      <p:ext uri="{BB962C8B-B14F-4D97-AF65-F5344CB8AC3E}">
        <p14:creationId xmlns:p14="http://schemas.microsoft.com/office/powerpoint/2010/main" val="337432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717" cy="480598"/>
          </a:xfrm>
          <a:prstGeom prst="rect">
            <a:avLst/>
          </a:prstGeom>
        </p:spPr>
        <p:txBody>
          <a:bodyPr vert="horz" lIns="91433" tIns="45717" rIns="91433" bIns="45717" rtlCol="0"/>
          <a:lstStyle>
            <a:lvl1pPr algn="l">
              <a:defRPr sz="1200">
                <a:cs typeface="+mn-cs"/>
              </a:defRPr>
            </a:lvl1pPr>
          </a:lstStyle>
          <a:p>
            <a:pPr>
              <a:defRPr/>
            </a:pPr>
            <a:endParaRPr lang="en-GB"/>
          </a:p>
        </p:txBody>
      </p:sp>
      <p:sp>
        <p:nvSpPr>
          <p:cNvPr id="3" name="Date Placeholder 2"/>
          <p:cNvSpPr>
            <a:spLocks noGrp="1"/>
          </p:cNvSpPr>
          <p:nvPr>
            <p:ph type="dt" idx="1"/>
          </p:nvPr>
        </p:nvSpPr>
        <p:spPr>
          <a:xfrm>
            <a:off x="4142776" y="0"/>
            <a:ext cx="3170717" cy="480598"/>
          </a:xfrm>
          <a:prstGeom prst="rect">
            <a:avLst/>
          </a:prstGeom>
        </p:spPr>
        <p:txBody>
          <a:bodyPr vert="horz" lIns="91433" tIns="45717" rIns="91433" bIns="45717" rtlCol="0"/>
          <a:lstStyle>
            <a:lvl1pPr algn="r">
              <a:defRPr sz="1200">
                <a:cs typeface="+mn-cs"/>
              </a:defRPr>
            </a:lvl1pPr>
          </a:lstStyle>
          <a:p>
            <a:pPr>
              <a:defRPr/>
            </a:pPr>
            <a:fld id="{61DF6021-A9E8-4894-AFA1-225F9ED6A793}" type="datetimeFigureOut">
              <a:rPr lang="en-GB"/>
              <a:pPr>
                <a:defRPr/>
              </a:pPr>
              <a:t>13/10/2022</a:t>
            </a:fld>
            <a:endParaRPr lang="en-GB"/>
          </a:p>
        </p:txBody>
      </p:sp>
      <p:sp>
        <p:nvSpPr>
          <p:cNvPr id="4" name="Slide Image Placeholder 3"/>
          <p:cNvSpPr>
            <a:spLocks noGrp="1" noRot="1" noChangeAspect="1"/>
          </p:cNvSpPr>
          <p:nvPr>
            <p:ph type="sldImg" idx="2"/>
          </p:nvPr>
        </p:nvSpPr>
        <p:spPr>
          <a:xfrm>
            <a:off x="457200" y="720725"/>
            <a:ext cx="6400800" cy="3600450"/>
          </a:xfrm>
          <a:prstGeom prst="rect">
            <a:avLst/>
          </a:prstGeom>
          <a:noFill/>
          <a:ln w="12700">
            <a:solidFill>
              <a:prstClr val="black"/>
            </a:solidFill>
          </a:ln>
        </p:spPr>
        <p:txBody>
          <a:bodyPr vert="horz" lIns="91433" tIns="45717" rIns="91433" bIns="45717" rtlCol="0" anchor="ctr"/>
          <a:lstStyle/>
          <a:p>
            <a:pPr lvl="0"/>
            <a:endParaRPr lang="en-GB" noProof="0"/>
          </a:p>
        </p:txBody>
      </p:sp>
      <p:sp>
        <p:nvSpPr>
          <p:cNvPr id="5" name="Notes Placeholder 4"/>
          <p:cNvSpPr>
            <a:spLocks noGrp="1"/>
          </p:cNvSpPr>
          <p:nvPr>
            <p:ph type="body" sz="quarter" idx="3"/>
          </p:nvPr>
        </p:nvSpPr>
        <p:spPr>
          <a:xfrm>
            <a:off x="731180" y="4560303"/>
            <a:ext cx="5852843" cy="4320770"/>
          </a:xfrm>
          <a:prstGeom prst="rect">
            <a:avLst/>
          </a:prstGeom>
        </p:spPr>
        <p:txBody>
          <a:bodyPr vert="horz" lIns="91433" tIns="45717" rIns="91433" bIns="45717"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6" name="Footer Placeholder 5"/>
          <p:cNvSpPr>
            <a:spLocks noGrp="1"/>
          </p:cNvSpPr>
          <p:nvPr>
            <p:ph type="ftr" sz="quarter" idx="4"/>
          </p:nvPr>
        </p:nvSpPr>
        <p:spPr>
          <a:xfrm>
            <a:off x="0" y="9119069"/>
            <a:ext cx="3170717" cy="480597"/>
          </a:xfrm>
          <a:prstGeom prst="rect">
            <a:avLst/>
          </a:prstGeom>
        </p:spPr>
        <p:txBody>
          <a:bodyPr vert="horz" lIns="91433" tIns="45717" rIns="91433" bIns="45717" rtlCol="0" anchor="b"/>
          <a:lstStyle>
            <a:lvl1pPr algn="l">
              <a:defRPr sz="1200">
                <a:cs typeface="+mn-cs"/>
              </a:defRPr>
            </a:lvl1pPr>
          </a:lstStyle>
          <a:p>
            <a:pPr>
              <a:defRPr/>
            </a:pPr>
            <a:endParaRPr lang="en-GB"/>
          </a:p>
        </p:txBody>
      </p:sp>
      <p:sp>
        <p:nvSpPr>
          <p:cNvPr id="7" name="Slide Number Placeholder 6"/>
          <p:cNvSpPr>
            <a:spLocks noGrp="1"/>
          </p:cNvSpPr>
          <p:nvPr>
            <p:ph type="sldNum" sz="quarter" idx="5"/>
          </p:nvPr>
        </p:nvSpPr>
        <p:spPr>
          <a:xfrm>
            <a:off x="4142776" y="9119069"/>
            <a:ext cx="3170717" cy="480597"/>
          </a:xfrm>
          <a:prstGeom prst="rect">
            <a:avLst/>
          </a:prstGeom>
        </p:spPr>
        <p:txBody>
          <a:bodyPr vert="horz" lIns="91433" tIns="45717" rIns="91433" bIns="45717" rtlCol="0" anchor="b"/>
          <a:lstStyle>
            <a:lvl1pPr algn="r">
              <a:defRPr sz="1200">
                <a:cs typeface="+mn-cs"/>
              </a:defRPr>
            </a:lvl1pPr>
          </a:lstStyle>
          <a:p>
            <a:pPr>
              <a:defRPr/>
            </a:pPr>
            <a:fld id="{432F29B9-F0E7-467D-8A14-334D102C7CCC}" type="slidenum">
              <a:rPr lang="en-GB"/>
              <a:pPr>
                <a:defRPr/>
              </a:pPr>
              <a:t>‹#›</a:t>
            </a:fld>
            <a:endParaRPr lang="en-GB"/>
          </a:p>
        </p:txBody>
      </p:sp>
    </p:spTree>
    <p:extLst>
      <p:ext uri="{BB962C8B-B14F-4D97-AF65-F5344CB8AC3E}">
        <p14:creationId xmlns:p14="http://schemas.microsoft.com/office/powerpoint/2010/main" val="24474899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mn-lt"/>
        <a:ea typeface="+mn-ea"/>
        <a:cs typeface="+mn-cs"/>
      </a:defRPr>
    </a:lvl1pPr>
    <a:lvl2pPr marL="389717" algn="l" rtl="0" eaLnBrk="0" fontAlgn="base" hangingPunct="0">
      <a:spcBef>
        <a:spcPct val="30000"/>
      </a:spcBef>
      <a:spcAft>
        <a:spcPct val="0"/>
      </a:spcAft>
      <a:defRPr sz="1000" kern="1200">
        <a:solidFill>
          <a:schemeClr val="tx1"/>
        </a:solidFill>
        <a:latin typeface="+mn-lt"/>
        <a:ea typeface="+mn-ea"/>
        <a:cs typeface="+mn-cs"/>
      </a:defRPr>
    </a:lvl2pPr>
    <a:lvl3pPr marL="779435" algn="l" rtl="0" eaLnBrk="0" fontAlgn="base" hangingPunct="0">
      <a:spcBef>
        <a:spcPct val="30000"/>
      </a:spcBef>
      <a:spcAft>
        <a:spcPct val="0"/>
      </a:spcAft>
      <a:defRPr sz="1000" kern="1200">
        <a:solidFill>
          <a:schemeClr val="tx1"/>
        </a:solidFill>
        <a:latin typeface="+mn-lt"/>
        <a:ea typeface="+mn-ea"/>
        <a:cs typeface="+mn-cs"/>
      </a:defRPr>
    </a:lvl3pPr>
    <a:lvl4pPr marL="1169152" algn="l" rtl="0" eaLnBrk="0" fontAlgn="base" hangingPunct="0">
      <a:spcBef>
        <a:spcPct val="30000"/>
      </a:spcBef>
      <a:spcAft>
        <a:spcPct val="0"/>
      </a:spcAft>
      <a:defRPr sz="1000" kern="1200">
        <a:solidFill>
          <a:schemeClr val="tx1"/>
        </a:solidFill>
        <a:latin typeface="+mn-lt"/>
        <a:ea typeface="+mn-ea"/>
        <a:cs typeface="+mn-cs"/>
      </a:defRPr>
    </a:lvl4pPr>
    <a:lvl5pPr marL="1558869" algn="l" rtl="0" eaLnBrk="0" fontAlgn="base" hangingPunct="0">
      <a:spcBef>
        <a:spcPct val="30000"/>
      </a:spcBef>
      <a:spcAft>
        <a:spcPct val="0"/>
      </a:spcAft>
      <a:defRPr sz="1000" kern="1200">
        <a:solidFill>
          <a:schemeClr val="tx1"/>
        </a:solidFill>
        <a:latin typeface="+mn-lt"/>
        <a:ea typeface="+mn-ea"/>
        <a:cs typeface="+mn-cs"/>
      </a:defRPr>
    </a:lvl5pPr>
    <a:lvl6pPr marL="1948586" algn="l" defTabSz="779435" rtl="0" eaLnBrk="1" latinLnBrk="0" hangingPunct="1">
      <a:defRPr sz="1000" kern="1200">
        <a:solidFill>
          <a:schemeClr val="tx1"/>
        </a:solidFill>
        <a:latin typeface="+mn-lt"/>
        <a:ea typeface="+mn-ea"/>
        <a:cs typeface="+mn-cs"/>
      </a:defRPr>
    </a:lvl6pPr>
    <a:lvl7pPr marL="2338304" algn="l" defTabSz="779435" rtl="0" eaLnBrk="1" latinLnBrk="0" hangingPunct="1">
      <a:defRPr sz="1000" kern="1200">
        <a:solidFill>
          <a:schemeClr val="tx1"/>
        </a:solidFill>
        <a:latin typeface="+mn-lt"/>
        <a:ea typeface="+mn-ea"/>
        <a:cs typeface="+mn-cs"/>
      </a:defRPr>
    </a:lvl7pPr>
    <a:lvl8pPr marL="2728021" algn="l" defTabSz="779435" rtl="0" eaLnBrk="1" latinLnBrk="0" hangingPunct="1">
      <a:defRPr sz="1000" kern="1200">
        <a:solidFill>
          <a:schemeClr val="tx1"/>
        </a:solidFill>
        <a:latin typeface="+mn-lt"/>
        <a:ea typeface="+mn-ea"/>
        <a:cs typeface="+mn-cs"/>
      </a:defRPr>
    </a:lvl8pPr>
    <a:lvl9pPr marL="3117738" algn="l" defTabSz="779435"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asuringu.com/blog/personas" TargetMode="External"/><Relationship Id="rId7" Type="http://schemas.openxmlformats.org/officeDocument/2006/relationships/hyperlink" Target="https://measuringu.com/blog/nps-ux.php"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measuringu.com/blog/10-things-SUS.php" TargetMode="External"/><Relationship Id="rId5" Type="http://schemas.openxmlformats.org/officeDocument/2006/relationships/hyperlink" Target="https://measuringu.com/suprq.php" TargetMode="External"/><Relationship Id="rId4" Type="http://schemas.openxmlformats.org/officeDocument/2006/relationships/hyperlink" Target="https://measuringu.com/blog/f-word.php"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a:t>
            </a:fld>
            <a:endParaRPr lang="en-GB"/>
          </a:p>
        </p:txBody>
      </p:sp>
    </p:spTree>
    <p:extLst>
      <p:ext uri="{BB962C8B-B14F-4D97-AF65-F5344CB8AC3E}">
        <p14:creationId xmlns:p14="http://schemas.microsoft.com/office/powerpoint/2010/main" val="4152236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12</a:t>
            </a:fld>
            <a:endParaRPr lang="en-GB"/>
          </a:p>
        </p:txBody>
      </p:sp>
    </p:spTree>
    <p:extLst>
      <p:ext uri="{BB962C8B-B14F-4D97-AF65-F5344CB8AC3E}">
        <p14:creationId xmlns:p14="http://schemas.microsoft.com/office/powerpoint/2010/main" val="3614261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13</a:t>
            </a:fld>
            <a:endParaRPr lang="en-GB"/>
          </a:p>
        </p:txBody>
      </p:sp>
    </p:spTree>
    <p:extLst>
      <p:ext uri="{BB962C8B-B14F-4D97-AF65-F5344CB8AC3E}">
        <p14:creationId xmlns:p14="http://schemas.microsoft.com/office/powerpoint/2010/main" val="15264064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14</a:t>
            </a:fld>
            <a:endParaRPr lang="en-GB"/>
          </a:p>
        </p:txBody>
      </p:sp>
    </p:spTree>
    <p:extLst>
      <p:ext uri="{BB962C8B-B14F-4D97-AF65-F5344CB8AC3E}">
        <p14:creationId xmlns:p14="http://schemas.microsoft.com/office/powerpoint/2010/main" val="102120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15</a:t>
            </a:fld>
            <a:endParaRPr lang="en-GB"/>
          </a:p>
        </p:txBody>
      </p:sp>
    </p:spTree>
    <p:extLst>
      <p:ext uri="{BB962C8B-B14F-4D97-AF65-F5344CB8AC3E}">
        <p14:creationId xmlns:p14="http://schemas.microsoft.com/office/powerpoint/2010/main" val="13090602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16</a:t>
            </a:fld>
            <a:endParaRPr lang="en-GB"/>
          </a:p>
        </p:txBody>
      </p:sp>
    </p:spTree>
    <p:extLst>
      <p:ext uri="{BB962C8B-B14F-4D97-AF65-F5344CB8AC3E}">
        <p14:creationId xmlns:p14="http://schemas.microsoft.com/office/powerpoint/2010/main" val="1030597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dirty="0" smtClean="0">
                <a:solidFill>
                  <a:schemeClr val="tx2"/>
                </a:solidFill>
              </a:rPr>
              <a:t>Data products are produced in clean, reliable and available by owner domain who understand the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b="0" i="0" kern="1200" dirty="0" smtClean="0">
                <a:solidFill>
                  <a:schemeClr val="tx1"/>
                </a:solidFill>
                <a:effectLst/>
                <a:latin typeface="+mn-lt"/>
                <a:ea typeface="+mn-ea"/>
                <a:cs typeface="+mn-cs"/>
              </a:rPr>
              <a:t>Establish data lineage to support reproducibility, traceability, and verifiability</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000" dirty="0" smtClean="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19</a:t>
            </a:fld>
            <a:endParaRPr lang="en-GB"/>
          </a:p>
        </p:txBody>
      </p:sp>
    </p:spTree>
    <p:extLst>
      <p:ext uri="{BB962C8B-B14F-4D97-AF65-F5344CB8AC3E}">
        <p14:creationId xmlns:p14="http://schemas.microsoft.com/office/powerpoint/2010/main" val="3353658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dirty="0" smtClean="0">
                <a:solidFill>
                  <a:schemeClr val="tx2"/>
                </a:solidFill>
              </a:rPr>
              <a:t>Data products are produced in clean, reliable and available by owner domain who understand the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b="0" i="0" kern="1200" dirty="0" smtClean="0">
                <a:solidFill>
                  <a:schemeClr val="tx1"/>
                </a:solidFill>
                <a:effectLst/>
                <a:latin typeface="+mn-lt"/>
                <a:ea typeface="+mn-ea"/>
                <a:cs typeface="+mn-cs"/>
              </a:rPr>
              <a:t>Establish data lineage to support reproducibility, traceability, and verifiability</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000" dirty="0" smtClean="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20</a:t>
            </a:fld>
            <a:endParaRPr lang="en-GB"/>
          </a:p>
        </p:txBody>
      </p:sp>
    </p:spTree>
    <p:extLst>
      <p:ext uri="{BB962C8B-B14F-4D97-AF65-F5344CB8AC3E}">
        <p14:creationId xmlns:p14="http://schemas.microsoft.com/office/powerpoint/2010/main" val="258802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Enterprise</a:t>
            </a:r>
            <a:r>
              <a:rPr lang="en-US" baseline="0" dirty="0" smtClean="0"/>
              <a:t> Data Governance</a:t>
            </a:r>
            <a:r>
              <a:rPr lang="en-US" baseline="0" dirty="0"/>
              <a:t> </a:t>
            </a:r>
            <a:r>
              <a:rPr lang="en-US" baseline="0" dirty="0" smtClean="0"/>
              <a:t>-&gt; proactive, computational, interoperable</a:t>
            </a: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21</a:t>
            </a:fld>
            <a:endParaRPr lang="en-GB"/>
          </a:p>
        </p:txBody>
      </p:sp>
    </p:spTree>
    <p:extLst>
      <p:ext uri="{BB962C8B-B14F-4D97-AF65-F5344CB8AC3E}">
        <p14:creationId xmlns:p14="http://schemas.microsoft.com/office/powerpoint/2010/main" val="526667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dirty="0" smtClean="0">
                <a:solidFill>
                  <a:schemeClr val="tx2"/>
                </a:solidFill>
              </a:rPr>
              <a:t>Data products are produced in clean, reliable and available by owner domain who understand the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b="0" i="0" kern="1200" dirty="0" smtClean="0">
                <a:solidFill>
                  <a:schemeClr val="tx1"/>
                </a:solidFill>
                <a:effectLst/>
                <a:latin typeface="+mn-lt"/>
                <a:ea typeface="+mn-ea"/>
                <a:cs typeface="+mn-cs"/>
              </a:rPr>
              <a:t>Establish data lineage to support reproducibility, traceability, and verifiability</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000" dirty="0" smtClean="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22</a:t>
            </a:fld>
            <a:endParaRPr lang="en-GB"/>
          </a:p>
        </p:txBody>
      </p:sp>
    </p:spTree>
    <p:extLst>
      <p:ext uri="{BB962C8B-B14F-4D97-AF65-F5344CB8AC3E}">
        <p14:creationId xmlns:p14="http://schemas.microsoft.com/office/powerpoint/2010/main" val="9854795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smtClean="0">
              <a:solidFill>
                <a:schemeClr val="bg1">
                  <a:lumMod val="50000"/>
                </a:schemeClr>
              </a:solidFill>
            </a:endParaRPr>
          </a:p>
          <a:p>
            <a:r>
              <a:rPr lang="en-US" sz="1000" b="1" i="0" kern="1200" dirty="0" smtClean="0">
                <a:solidFill>
                  <a:schemeClr val="tx1"/>
                </a:solidFill>
                <a:effectLst/>
                <a:latin typeface="+mn-lt"/>
                <a:ea typeface="+mn-ea"/>
                <a:cs typeface="+mn-cs"/>
              </a:rPr>
              <a:t>Descriptive</a:t>
            </a:r>
          </a:p>
          <a:p>
            <a:r>
              <a:rPr lang="en-US" sz="1000" b="0" i="0" kern="1200" dirty="0" smtClean="0">
                <a:solidFill>
                  <a:schemeClr val="tx1"/>
                </a:solidFill>
                <a:effectLst/>
                <a:latin typeface="+mn-lt"/>
                <a:ea typeface="+mn-ea"/>
                <a:cs typeface="+mn-cs"/>
              </a:rPr>
              <a:t>This includes demographic data like gender, age, geography and income. It also includes self-described attitudes and preferences toward products categories and technology. From this data you can create meaningful segments (e.g. early adopters or value-seekers) and </a:t>
            </a:r>
            <a:r>
              <a:rPr lang="en-US" sz="1000" b="0" i="0" u="none" strike="noStrike" kern="1200" dirty="0" smtClean="0">
                <a:solidFill>
                  <a:schemeClr val="tx1"/>
                </a:solidFill>
                <a:effectLst/>
                <a:latin typeface="+mn-lt"/>
                <a:ea typeface="+mn-ea"/>
                <a:cs typeface="+mn-cs"/>
                <a:hlinkClick r:id="rId3"/>
              </a:rPr>
              <a:t>personas</a:t>
            </a:r>
            <a:r>
              <a:rPr lang="en-US" sz="1000" b="0" i="0" kern="1200" dirty="0" smtClean="0">
                <a:solidFill>
                  <a:schemeClr val="tx1"/>
                </a:solidFill>
                <a:effectLst/>
                <a:latin typeface="+mn-lt"/>
                <a:ea typeface="+mn-ea"/>
                <a:cs typeface="+mn-cs"/>
              </a:rPr>
              <a:t>.  You can collect this data from purchases, registrations, surveys, interviews and contextual inquires.</a:t>
            </a:r>
            <a:endParaRPr lang="en-US" sz="1000" dirty="0" smtClean="0">
              <a:solidFill>
                <a:schemeClr val="bg1">
                  <a:lumMod val="50000"/>
                </a:schemeClr>
              </a:solidFill>
            </a:endParaRP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1" baseline="0" dirty="0" smtClean="0"/>
              <a:t>Attitudinal</a:t>
            </a:r>
          </a:p>
          <a:p>
            <a:pPr marL="0" lvl="0" indent="0">
              <a:buFont typeface="Arial" panose="020B0604020202020204" pitchFamily="34" charset="0"/>
              <a:buNone/>
            </a:pPr>
            <a:r>
              <a:rPr lang="en-US" sz="1000" b="0" i="0" kern="1200" dirty="0" smtClean="0">
                <a:solidFill>
                  <a:schemeClr val="tx1"/>
                </a:solidFill>
                <a:effectLst/>
                <a:latin typeface="+mn-lt"/>
                <a:ea typeface="+mn-ea"/>
                <a:cs typeface="+mn-cs"/>
              </a:rPr>
              <a:t>Preference data, opinions, desirability, branding and sentiments are usually captured in surveys, </a:t>
            </a:r>
            <a:r>
              <a:rPr lang="en-US" sz="1000" b="0" i="0" u="none" strike="noStrike" kern="1200" dirty="0" smtClean="0">
                <a:solidFill>
                  <a:schemeClr val="tx1"/>
                </a:solidFill>
                <a:effectLst/>
                <a:latin typeface="+mn-lt"/>
                <a:ea typeface="+mn-ea"/>
                <a:cs typeface="+mn-cs"/>
                <a:hlinkClick r:id="rId4"/>
              </a:rPr>
              <a:t>focus groups</a:t>
            </a:r>
            <a:r>
              <a:rPr lang="en-US" sz="1000" b="0" i="0" kern="1200" dirty="0" smtClean="0">
                <a:solidFill>
                  <a:schemeClr val="tx1"/>
                </a:solidFill>
                <a:effectLst/>
                <a:latin typeface="+mn-lt"/>
                <a:ea typeface="+mn-ea"/>
                <a:cs typeface="+mn-cs"/>
              </a:rPr>
              <a:t> and usability tests.  This is where questionnaires like the </a:t>
            </a:r>
            <a:r>
              <a:rPr lang="en-US" sz="1000" b="0" i="0" u="none" strike="noStrike" kern="1200" dirty="0" smtClean="0">
                <a:solidFill>
                  <a:schemeClr val="tx1"/>
                </a:solidFill>
                <a:effectLst/>
                <a:latin typeface="+mn-lt"/>
                <a:ea typeface="+mn-ea"/>
                <a:cs typeface="+mn-cs"/>
                <a:hlinkClick r:id="rId5"/>
              </a:rPr>
              <a:t>SUPR-Q</a:t>
            </a:r>
            <a:r>
              <a:rPr lang="en-US" sz="1000" b="0" i="0" kern="1200" dirty="0" smtClean="0">
                <a:solidFill>
                  <a:schemeClr val="tx1"/>
                </a:solidFill>
                <a:effectLst/>
                <a:latin typeface="+mn-lt"/>
                <a:ea typeface="+mn-ea"/>
                <a:cs typeface="+mn-cs"/>
              </a:rPr>
              <a:t>, </a:t>
            </a:r>
            <a:r>
              <a:rPr lang="en-US" sz="1000" b="0" i="0" u="none" strike="noStrike" kern="1200" dirty="0" smtClean="0">
                <a:solidFill>
                  <a:schemeClr val="tx1"/>
                </a:solidFill>
                <a:effectLst/>
                <a:latin typeface="+mn-lt"/>
                <a:ea typeface="+mn-ea"/>
                <a:cs typeface="+mn-cs"/>
                <a:hlinkClick r:id="rId6"/>
              </a:rPr>
              <a:t>SUS </a:t>
            </a:r>
            <a:r>
              <a:rPr lang="en-US" sz="1000" b="0" i="0" kern="1200" dirty="0" smtClean="0">
                <a:solidFill>
                  <a:schemeClr val="tx1"/>
                </a:solidFill>
                <a:effectLst/>
                <a:latin typeface="+mn-lt"/>
                <a:ea typeface="+mn-ea"/>
                <a:cs typeface="+mn-cs"/>
              </a:rPr>
              <a:t>or the </a:t>
            </a:r>
            <a:r>
              <a:rPr lang="en-US" sz="1000" b="0" i="0" u="none" strike="noStrike" kern="1200" dirty="0" smtClean="0">
                <a:solidFill>
                  <a:schemeClr val="tx1"/>
                </a:solidFill>
                <a:effectLst/>
                <a:latin typeface="+mn-lt"/>
                <a:ea typeface="+mn-ea"/>
                <a:cs typeface="+mn-cs"/>
                <a:hlinkClick r:id="rId7"/>
              </a:rPr>
              <a:t>Net Promoter Score</a:t>
            </a:r>
            <a:r>
              <a:rPr lang="en-US" sz="1000" b="0" i="0" kern="1200" dirty="0" smtClean="0">
                <a:solidFill>
                  <a:schemeClr val="tx1"/>
                </a:solidFill>
                <a:effectLst/>
                <a:latin typeface="+mn-lt"/>
                <a:ea typeface="+mn-ea"/>
                <a:cs typeface="+mn-cs"/>
              </a:rPr>
              <a:t> quantify how interactions and behaviors affect attitudes. These attitudes will then affect some self-described descriptive attributes quantified in the descriptive grouping.</a:t>
            </a:r>
          </a:p>
          <a:p>
            <a:pPr marL="0" lvl="0" indent="0">
              <a:buFont typeface="Arial" panose="020B0604020202020204" pitchFamily="34" charset="0"/>
              <a:buNone/>
            </a:pPr>
            <a:endParaRPr lang="en-US" sz="1000" b="0" i="0" kern="1200" baseline="0" dirty="0" smtClean="0">
              <a:solidFill>
                <a:schemeClr val="tx1"/>
              </a:solidFill>
              <a:effectLst/>
              <a:latin typeface="+mn-lt"/>
              <a:ea typeface="+mn-ea"/>
              <a:cs typeface="+mn-cs"/>
            </a:endParaRP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r>
              <a:rPr lang="en-US" b="1" baseline="0" dirty="0" smtClean="0"/>
              <a:t>Descriptive</a:t>
            </a:r>
          </a:p>
          <a:p>
            <a:r>
              <a:rPr lang="en-US" sz="1000" dirty="0" smtClean="0">
                <a:solidFill>
                  <a:schemeClr val="bg1">
                    <a:lumMod val="50000"/>
                  </a:schemeClr>
                </a:solidFill>
              </a:rPr>
              <a:t>Where customer live and work, what are the current </a:t>
            </a:r>
          </a:p>
          <a:p>
            <a:r>
              <a:rPr lang="en-US" sz="1000" dirty="0" smtClean="0">
                <a:solidFill>
                  <a:schemeClr val="bg1">
                    <a:lumMod val="50000"/>
                  </a:schemeClr>
                </a:solidFill>
              </a:rPr>
              <a:t>and past functional roles, industry association and </a:t>
            </a:r>
          </a:p>
          <a:p>
            <a:r>
              <a:rPr lang="en-US" sz="1000" dirty="0" smtClean="0">
                <a:solidFill>
                  <a:schemeClr val="bg1">
                    <a:lumMod val="50000"/>
                  </a:schemeClr>
                </a:solidFill>
              </a:rPr>
              <a:t>affiliation, authority and entitlement customer </a:t>
            </a:r>
          </a:p>
          <a:p>
            <a:r>
              <a:rPr lang="en-US" sz="1000" dirty="0" smtClean="0">
                <a:solidFill>
                  <a:schemeClr val="bg1">
                    <a:lumMod val="50000"/>
                  </a:schemeClr>
                </a:solidFill>
              </a:rPr>
              <a:t>play and involve, which age, ethnic, racial</a:t>
            </a:r>
          </a:p>
          <a:p>
            <a:r>
              <a:rPr lang="en-US" sz="1000" dirty="0" smtClean="0">
                <a:solidFill>
                  <a:schemeClr val="bg1">
                    <a:lumMod val="50000"/>
                  </a:schemeClr>
                </a:solidFill>
              </a:rPr>
              <a:t>religion groups customer belong etc. are</a:t>
            </a:r>
          </a:p>
          <a:p>
            <a:r>
              <a:rPr lang="en-US" sz="1000" dirty="0" smtClean="0">
                <a:solidFill>
                  <a:schemeClr val="bg1">
                    <a:lumMod val="50000"/>
                  </a:schemeClr>
                </a:solidFill>
              </a:rPr>
              <a:t>important data to determine the customer </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000" dirty="0" smtClean="0">
                <a:solidFill>
                  <a:schemeClr val="bg1">
                    <a:lumMod val="50000"/>
                  </a:schemeClr>
                </a:solidFill>
              </a:rPr>
              <a:t>outreach strategy, risk and compliance.</a:t>
            </a:r>
          </a:p>
          <a:p>
            <a:pPr marL="0" lvl="0" indent="0">
              <a:buFont typeface="Arial" panose="020B0604020202020204" pitchFamily="34" charset="0"/>
              <a:buNone/>
            </a:pPr>
            <a:endParaRPr lang="en-US" baseline="0" dirty="0" smtClean="0"/>
          </a:p>
          <a:p>
            <a:pPr marL="0" lvl="0" indent="0">
              <a:buFont typeface="Arial" panose="020B0604020202020204" pitchFamily="34" charset="0"/>
              <a:buNone/>
            </a:pPr>
            <a:endParaRPr lang="en-US" baseline="0"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000" b="1" dirty="0" smtClean="0">
                <a:solidFill>
                  <a:schemeClr val="tx2"/>
                </a:solidFill>
              </a:rPr>
              <a:t>Behavioral</a:t>
            </a:r>
            <a:endParaRPr lang="en-US" sz="900" b="1" dirty="0" smtClean="0">
              <a:solidFill>
                <a:schemeClr val="tx2"/>
              </a:solidFill>
            </a:endParaRPr>
          </a:p>
          <a:p>
            <a:r>
              <a:rPr lang="en-US" sz="1000" dirty="0" smtClean="0">
                <a:solidFill>
                  <a:schemeClr val="bg1">
                    <a:lumMod val="50000"/>
                  </a:schemeClr>
                </a:solidFill>
              </a:rPr>
              <a:t>The actions customer take through </a:t>
            </a:r>
          </a:p>
          <a:p>
            <a:r>
              <a:rPr lang="en-US" sz="1000" dirty="0" smtClean="0">
                <a:solidFill>
                  <a:schemeClr val="bg1">
                    <a:lumMod val="50000"/>
                  </a:schemeClr>
                </a:solidFill>
              </a:rPr>
              <a:t>different channels – mobile apps, social  </a:t>
            </a:r>
          </a:p>
          <a:p>
            <a:r>
              <a:rPr lang="en-US" sz="1000" dirty="0" smtClean="0">
                <a:solidFill>
                  <a:schemeClr val="bg1">
                    <a:lumMod val="50000"/>
                  </a:schemeClr>
                </a:solidFill>
              </a:rPr>
              <a:t>network, OCBB are data with implicit and </a:t>
            </a:r>
          </a:p>
          <a:p>
            <a:r>
              <a:rPr lang="en-US" sz="1000" dirty="0" smtClean="0">
                <a:solidFill>
                  <a:schemeClr val="bg1">
                    <a:lumMod val="50000"/>
                  </a:schemeClr>
                </a:solidFill>
              </a:rPr>
              <a:t>explicit content preference. Combining with </a:t>
            </a:r>
          </a:p>
          <a:p>
            <a:r>
              <a:rPr lang="en-US" sz="1000" dirty="0" smtClean="0">
                <a:solidFill>
                  <a:schemeClr val="bg1">
                    <a:lumMod val="50000"/>
                  </a:schemeClr>
                </a:solidFill>
              </a:rPr>
              <a:t>activities customer involve like attendance, </a:t>
            </a:r>
          </a:p>
          <a:p>
            <a:r>
              <a:rPr lang="en-US" sz="1000" dirty="0" smtClean="0">
                <a:solidFill>
                  <a:schemeClr val="bg1">
                    <a:lumMod val="50000"/>
                  </a:schemeClr>
                </a:solidFill>
              </a:rPr>
              <a:t>events, entertainment, meetings etc. provide </a:t>
            </a:r>
          </a:p>
          <a:p>
            <a:r>
              <a:rPr lang="en-US" sz="1000" dirty="0" smtClean="0">
                <a:solidFill>
                  <a:schemeClr val="bg1">
                    <a:lumMod val="50000"/>
                  </a:schemeClr>
                </a:solidFill>
              </a:rPr>
              <a:t>necessary engagement data about customer journey.</a:t>
            </a:r>
            <a:endParaRPr lang="en-US" sz="800" dirty="0" smtClean="0">
              <a:solidFill>
                <a:schemeClr val="bg1">
                  <a:lumMod val="50000"/>
                </a:schemeClr>
              </a:solidFill>
            </a:endParaRPr>
          </a:p>
          <a:p>
            <a:pPr marL="0" lvl="0" indent="0">
              <a:buFont typeface="Arial" panose="020B0604020202020204" pitchFamily="34" charset="0"/>
              <a:buNone/>
            </a:pPr>
            <a:endParaRPr lang="en-US" baseline="0" dirty="0" smtClean="0"/>
          </a:p>
          <a:p>
            <a:pPr marL="0" lvl="0" indent="0" algn="l">
              <a:buFont typeface="Arial" panose="020B0604020202020204" pitchFamily="34" charset="0"/>
              <a:buNone/>
            </a:pPr>
            <a:r>
              <a:rPr lang="en-US" sz="1000" b="1" dirty="0" smtClean="0">
                <a:solidFill>
                  <a:schemeClr val="tx2"/>
                </a:solidFill>
              </a:rPr>
              <a:t>Financial</a:t>
            </a:r>
          </a:p>
          <a:p>
            <a:pPr algn="l"/>
            <a:r>
              <a:rPr lang="en-US" sz="1000" dirty="0" smtClean="0">
                <a:solidFill>
                  <a:schemeClr val="bg1">
                    <a:lumMod val="50000"/>
                  </a:schemeClr>
                </a:solidFill>
              </a:rPr>
              <a:t>Average costs to sell and serve customer,</a:t>
            </a:r>
          </a:p>
          <a:p>
            <a:pPr algn="l"/>
            <a:r>
              <a:rPr lang="en-US" sz="1000" dirty="0" smtClean="0">
                <a:solidFill>
                  <a:schemeClr val="bg1">
                    <a:lumMod val="50000"/>
                  </a:schemeClr>
                </a:solidFill>
              </a:rPr>
              <a:t>Investment in the customer including annual</a:t>
            </a:r>
          </a:p>
          <a:p>
            <a:pPr algn="l"/>
            <a:r>
              <a:rPr lang="en-US" sz="1000" dirty="0" smtClean="0">
                <a:solidFill>
                  <a:schemeClr val="bg1">
                    <a:lumMod val="50000"/>
                  </a:schemeClr>
                </a:solidFill>
              </a:rPr>
              <a:t>and cumulative over time. Cost per transaction,</a:t>
            </a:r>
          </a:p>
          <a:p>
            <a:pPr algn="l"/>
            <a:r>
              <a:rPr lang="en-US" sz="1000" dirty="0" smtClean="0">
                <a:solidFill>
                  <a:schemeClr val="bg1">
                    <a:lumMod val="50000"/>
                  </a:schemeClr>
                </a:solidFill>
              </a:rPr>
              <a:t>Return or Investment and customer profitability.</a:t>
            </a:r>
          </a:p>
          <a:p>
            <a:pPr algn="l"/>
            <a:r>
              <a:rPr lang="en-US" sz="1000" dirty="0" smtClean="0">
                <a:solidFill>
                  <a:schemeClr val="bg1">
                    <a:lumMod val="50000"/>
                  </a:schemeClr>
                </a:solidFill>
              </a:rPr>
              <a:t>These are calculated base on statistical financial </a:t>
            </a:r>
          </a:p>
          <a:p>
            <a:pPr algn="l"/>
            <a:r>
              <a:rPr lang="en-US" sz="1000" dirty="0" smtClean="0">
                <a:solidFill>
                  <a:schemeClr val="bg1">
                    <a:lumMod val="50000"/>
                  </a:schemeClr>
                </a:solidFill>
              </a:rPr>
              <a:t>activities and patterns of customer’s accounting data.</a:t>
            </a:r>
          </a:p>
          <a:p>
            <a:pPr algn="l"/>
            <a:endParaRPr lang="en-US" sz="1000" dirty="0" smtClean="0">
              <a:solidFill>
                <a:schemeClr val="bg1">
                  <a:lumMod val="50000"/>
                </a:schemeClr>
              </a:solidFill>
            </a:endParaRPr>
          </a:p>
          <a:p>
            <a:pPr algn="l"/>
            <a:r>
              <a:rPr lang="en-US" sz="1000" b="1" dirty="0" smtClean="0">
                <a:solidFill>
                  <a:schemeClr val="tx2"/>
                </a:solidFill>
              </a:rPr>
              <a:t>Transactional</a:t>
            </a:r>
            <a:endParaRPr lang="en-US" sz="1000" dirty="0" smtClean="0">
              <a:solidFill>
                <a:schemeClr val="bg1">
                  <a:lumMod val="50000"/>
                </a:schemeClr>
              </a:solidFill>
            </a:endParaRPr>
          </a:p>
          <a:p>
            <a:pPr algn="l"/>
            <a:r>
              <a:rPr lang="en-US" sz="1000" dirty="0" smtClean="0">
                <a:solidFill>
                  <a:schemeClr val="bg1">
                    <a:lumMod val="50000"/>
                  </a:schemeClr>
                </a:solidFill>
              </a:rPr>
              <a:t>Customers wagering and purchasing history, their BANT </a:t>
            </a:r>
          </a:p>
          <a:p>
            <a:pPr algn="l"/>
            <a:r>
              <a:rPr lang="en-US" sz="1000" dirty="0" smtClean="0">
                <a:solidFill>
                  <a:schemeClr val="bg1">
                    <a:lumMod val="50000"/>
                  </a:schemeClr>
                </a:solidFill>
              </a:rPr>
              <a:t>(Budget, Authority, Needs, Timeline) &amp; the respective </a:t>
            </a:r>
          </a:p>
          <a:p>
            <a:pPr algn="l"/>
            <a:r>
              <a:rPr lang="en-US" sz="1000" dirty="0" smtClean="0">
                <a:solidFill>
                  <a:schemeClr val="bg1">
                    <a:lumMod val="50000"/>
                  </a:schemeClr>
                </a:solidFill>
              </a:rPr>
              <a:t>cycles, arrangements, the time, place, how and</a:t>
            </a:r>
          </a:p>
          <a:p>
            <a:pPr algn="l"/>
            <a:r>
              <a:rPr lang="en-US" sz="1000" dirty="0" smtClean="0">
                <a:solidFill>
                  <a:schemeClr val="bg1">
                    <a:lumMod val="50000"/>
                  </a:schemeClr>
                </a:solidFill>
              </a:rPr>
              <a:t> what methods are captured per transaction.</a:t>
            </a:r>
          </a:p>
          <a:p>
            <a:pPr algn="l"/>
            <a:r>
              <a:rPr lang="en-US" sz="1000" dirty="0" smtClean="0">
                <a:solidFill>
                  <a:schemeClr val="bg1">
                    <a:lumMod val="50000"/>
                  </a:schemeClr>
                </a:solidFill>
              </a:rPr>
              <a:t>Transitional data is used for sale, servicing,</a:t>
            </a:r>
          </a:p>
          <a:p>
            <a:pPr algn="l"/>
            <a:r>
              <a:rPr lang="en-US" sz="1000" dirty="0" smtClean="0">
                <a:solidFill>
                  <a:schemeClr val="bg1">
                    <a:lumMod val="50000"/>
                  </a:schemeClr>
                </a:solidFill>
              </a:rPr>
              <a:t>marketing of products and services. </a:t>
            </a:r>
          </a:p>
          <a:p>
            <a:pPr algn="l"/>
            <a:endParaRPr lang="en-US" sz="1000" dirty="0" smtClean="0">
              <a:solidFill>
                <a:schemeClr val="bg1">
                  <a:lumMod val="50000"/>
                </a:schemeClr>
              </a:solidFill>
            </a:endParaRPr>
          </a:p>
          <a:p>
            <a:pPr marL="0" lvl="0" indent="0" algn="l">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23</a:t>
            </a:fld>
            <a:endParaRPr lang="en-GB"/>
          </a:p>
        </p:txBody>
      </p:sp>
    </p:spTree>
    <p:extLst>
      <p:ext uri="{BB962C8B-B14F-4D97-AF65-F5344CB8AC3E}">
        <p14:creationId xmlns:p14="http://schemas.microsoft.com/office/powerpoint/2010/main" val="4122486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a:t>
            </a:fld>
            <a:endParaRPr lang="en-GB"/>
          </a:p>
        </p:txBody>
      </p:sp>
    </p:spTree>
    <p:extLst>
      <p:ext uri="{BB962C8B-B14F-4D97-AF65-F5344CB8AC3E}">
        <p14:creationId xmlns:p14="http://schemas.microsoft.com/office/powerpoint/2010/main" val="25711262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24</a:t>
            </a:fld>
            <a:endParaRPr lang="en-GB"/>
          </a:p>
        </p:txBody>
      </p:sp>
    </p:spTree>
    <p:extLst>
      <p:ext uri="{BB962C8B-B14F-4D97-AF65-F5344CB8AC3E}">
        <p14:creationId xmlns:p14="http://schemas.microsoft.com/office/powerpoint/2010/main" val="1495079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25</a:t>
            </a:fld>
            <a:endParaRPr lang="en-GB"/>
          </a:p>
        </p:txBody>
      </p:sp>
    </p:spTree>
    <p:extLst>
      <p:ext uri="{BB962C8B-B14F-4D97-AF65-F5344CB8AC3E}">
        <p14:creationId xmlns:p14="http://schemas.microsoft.com/office/powerpoint/2010/main" val="422681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pPr rtl="0" fontAlgn="ctr"/>
            <a:r>
              <a:rPr lang="en-US" sz="1000" b="1" kern="1200" dirty="0" smtClean="0">
                <a:solidFill>
                  <a:schemeClr val="tx1"/>
                </a:solidFill>
                <a:effectLst/>
                <a:latin typeface="+mn-lt"/>
                <a:ea typeface="+mn-ea"/>
                <a:cs typeface="+mn-cs"/>
              </a:rPr>
              <a:t>Advantages</a:t>
            </a:r>
            <a:r>
              <a:rPr lang="en-US" sz="1000" kern="1200" dirty="0" smtClean="0">
                <a:solidFill>
                  <a:schemeClr val="tx1"/>
                </a:solidFill>
                <a:effectLst/>
                <a:latin typeface="+mn-lt"/>
                <a:ea typeface="+mn-ea"/>
                <a:cs typeface="+mn-cs"/>
              </a:rPr>
              <a:t> of Canonical Data Models</a:t>
            </a:r>
          </a:p>
          <a:p>
            <a:pPr marL="561167" lvl="1" indent="-171450" rtl="0" fontAlgn="ctr">
              <a:buFont typeface="Arial" panose="020B0604020202020204" pitchFamily="34" charset="0"/>
              <a:buChar char="•"/>
            </a:pPr>
            <a:r>
              <a:rPr lang="en-US" sz="1000" b="1" kern="1200" dirty="0" smtClean="0">
                <a:solidFill>
                  <a:schemeClr val="tx1"/>
                </a:solidFill>
                <a:effectLst/>
                <a:latin typeface="+mn-lt"/>
                <a:ea typeface="+mn-ea"/>
                <a:cs typeface="+mn-cs"/>
              </a:rPr>
              <a:t>Common understanding of business data</a:t>
            </a:r>
            <a:r>
              <a:rPr lang="en-US" sz="1000" kern="1200" dirty="0" smtClean="0">
                <a:solidFill>
                  <a:schemeClr val="tx1"/>
                </a:solidFill>
                <a:effectLst/>
                <a:latin typeface="+mn-lt"/>
                <a:ea typeface="+mn-ea"/>
                <a:cs typeface="+mn-cs"/>
              </a:rPr>
              <a:t> - It often happens that various teams within an </a:t>
            </a:r>
            <a:r>
              <a:rPr lang="en-US" sz="1000" kern="1200" dirty="0" err="1" smtClean="0">
                <a:solidFill>
                  <a:schemeClr val="tx1"/>
                </a:solidFill>
                <a:effectLst/>
                <a:latin typeface="+mn-lt"/>
                <a:ea typeface="+mn-ea"/>
                <a:cs typeface="+mn-cs"/>
              </a:rPr>
              <a:t>organisation</a:t>
            </a:r>
            <a:r>
              <a:rPr lang="en-US" sz="1000" kern="1200" dirty="0" smtClean="0">
                <a:solidFill>
                  <a:schemeClr val="tx1"/>
                </a:solidFill>
                <a:effectLst/>
                <a:latin typeface="+mn-lt"/>
                <a:ea typeface="+mn-ea"/>
                <a:cs typeface="+mn-cs"/>
              </a:rPr>
              <a:t> have different terminology for the same entity. A CDM promotes a common definition to eliminate ambiguity, errors of interpretation, and miscommunication.</a:t>
            </a:r>
          </a:p>
          <a:p>
            <a:pPr marL="561167" lvl="1" indent="-171450" rtl="0" fontAlgn="ctr">
              <a:buFont typeface="Arial" panose="020B0604020202020204" pitchFamily="34" charset="0"/>
              <a:buChar char="•"/>
            </a:pPr>
            <a:r>
              <a:rPr lang="en-US" sz="1000" b="1" kern="1200" dirty="0" smtClean="0">
                <a:solidFill>
                  <a:schemeClr val="tx1"/>
                </a:solidFill>
                <a:effectLst/>
                <a:latin typeface="+mn-lt"/>
                <a:ea typeface="+mn-ea"/>
                <a:cs typeface="+mn-cs"/>
              </a:rPr>
              <a:t>Reduction of processing overhead</a:t>
            </a:r>
            <a:r>
              <a:rPr lang="en-US" sz="1000" kern="1200" dirty="0" smtClean="0">
                <a:solidFill>
                  <a:schemeClr val="tx1"/>
                </a:solidFill>
                <a:effectLst/>
                <a:latin typeface="+mn-lt"/>
                <a:ea typeface="+mn-ea"/>
                <a:cs typeface="+mn-cs"/>
              </a:rPr>
              <a:t> - Data transformation is one of many contributors to processing overhead. Once the CDM or subsets of it is implemented across the enterprise, the mappings between applications will no longer be required. This results in driving down the processing overhead and increasing application performance.</a:t>
            </a:r>
          </a:p>
          <a:p>
            <a:pPr marL="561167" lvl="1" indent="-171450" rtl="0" fontAlgn="ctr">
              <a:buFont typeface="Arial" panose="020B0604020202020204" pitchFamily="34" charset="0"/>
              <a:buChar char="•"/>
            </a:pPr>
            <a:r>
              <a:rPr lang="en-US" sz="1000" b="1" kern="1200" dirty="0" smtClean="0">
                <a:solidFill>
                  <a:schemeClr val="tx1"/>
                </a:solidFill>
                <a:effectLst/>
                <a:latin typeface="+mn-lt"/>
                <a:ea typeface="+mn-ea"/>
                <a:cs typeface="+mn-cs"/>
              </a:rPr>
              <a:t>Reduction of integration costs</a:t>
            </a:r>
            <a:r>
              <a:rPr lang="en-US" sz="1000" kern="1200" dirty="0" smtClean="0">
                <a:solidFill>
                  <a:schemeClr val="tx1"/>
                </a:solidFill>
                <a:effectLst/>
                <a:latin typeface="+mn-lt"/>
                <a:ea typeface="+mn-ea"/>
                <a:cs typeface="+mn-cs"/>
              </a:rPr>
              <a:t> - Applications transform once to the CDM, as opposed to multiple transformations between systems in point-to-point integration, ensuring the impact of schema changes are </a:t>
            </a:r>
            <a:r>
              <a:rPr lang="en-US" sz="1000" kern="1200" dirty="0" err="1" smtClean="0">
                <a:solidFill>
                  <a:schemeClr val="tx1"/>
                </a:solidFill>
                <a:effectLst/>
                <a:latin typeface="+mn-lt"/>
                <a:ea typeface="+mn-ea"/>
                <a:cs typeface="+mn-cs"/>
              </a:rPr>
              <a:t>minimised</a:t>
            </a:r>
            <a:r>
              <a:rPr lang="en-US" sz="1000" kern="1200" dirty="0" smtClean="0">
                <a:solidFill>
                  <a:schemeClr val="tx1"/>
                </a:solidFill>
                <a:effectLst/>
                <a:latin typeface="+mn-lt"/>
                <a:ea typeface="+mn-ea"/>
                <a:cs typeface="+mn-cs"/>
              </a:rPr>
              <a:t>. Creating your “canonical” view of what an entity looks like and </a:t>
            </a:r>
            <a:r>
              <a:rPr lang="en-US" sz="1000" kern="1200" dirty="0" err="1" smtClean="0">
                <a:solidFill>
                  <a:schemeClr val="tx1"/>
                </a:solidFill>
                <a:effectLst/>
                <a:latin typeface="+mn-lt"/>
                <a:ea typeface="+mn-ea"/>
                <a:cs typeface="+mn-cs"/>
              </a:rPr>
              <a:t>realising</a:t>
            </a:r>
            <a:r>
              <a:rPr lang="en-US" sz="1000" kern="1200" dirty="0" smtClean="0">
                <a:solidFill>
                  <a:schemeClr val="tx1"/>
                </a:solidFill>
                <a:effectLst/>
                <a:latin typeface="+mn-lt"/>
                <a:ea typeface="+mn-ea"/>
                <a:cs typeface="+mn-cs"/>
              </a:rPr>
              <a:t> it within your middleware can help shield you from changes in the future.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26</a:t>
            </a:fld>
            <a:endParaRPr lang="en-GB"/>
          </a:p>
        </p:txBody>
      </p:sp>
    </p:spTree>
    <p:extLst>
      <p:ext uri="{BB962C8B-B14F-4D97-AF65-F5344CB8AC3E}">
        <p14:creationId xmlns:p14="http://schemas.microsoft.com/office/powerpoint/2010/main" val="560576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dirty="0" smtClean="0"/>
              <a:t>Requirement:</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Local Need</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smtClean="0"/>
              <a:t>Global</a:t>
            </a:r>
            <a:r>
              <a:rPr lang="en-US" baseline="0" dirty="0" smtClean="0"/>
              <a:t> Need</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baseline="0" dirty="0" smtClean="0"/>
              <a:t>Definition:</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Entity Descriptive only</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Full Descriptive</a:t>
            </a: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baseline="0" dirty="0" smtClean="0"/>
              <a:t>Schematic:</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Homogenous Schema – each system/domain design and implement of the own local schemas and data integration requires schematic translation</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Heterogeneous Schema </a:t>
            </a:r>
            <a:r>
              <a:rPr lang="en-US" sz="1000" b="0" i="0" kern="1200" baseline="0" dirty="0" smtClean="0">
                <a:solidFill>
                  <a:schemeClr val="tx1"/>
                </a:solidFill>
                <a:effectLst/>
                <a:latin typeface="+mn-lt"/>
                <a:ea typeface="+mn-ea"/>
                <a:cs typeface="+mn-cs"/>
              </a:rPr>
              <a:t>I</a:t>
            </a:r>
            <a:r>
              <a:rPr lang="en-US" sz="1000" b="0" i="0" kern="1200" dirty="0" smtClean="0">
                <a:solidFill>
                  <a:schemeClr val="tx1"/>
                </a:solidFill>
                <a:effectLst/>
                <a:latin typeface="+mn-lt"/>
                <a:ea typeface="+mn-ea"/>
                <a:cs typeface="+mn-cs"/>
              </a:rPr>
              <a:t>ntegration - aims to integrate different types of local schemas, which may be written in different data models or may be designed independently, into an integrated schema for sharing information on a global basis</a:t>
            </a:r>
            <a:endParaRPr lang="en-US" sz="1000" b="0" i="0" kern="1200" baseline="0" dirty="0" smtClean="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1" baseline="0" dirty="0" smtClean="0"/>
              <a:t>Governance:</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Self-Managed</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aseline="0" dirty="0" smtClean="0"/>
              <a:t>Federated / Continuous Governed</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sz="10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27</a:t>
            </a:fld>
            <a:endParaRPr lang="en-GB"/>
          </a:p>
        </p:txBody>
      </p:sp>
    </p:spTree>
    <p:extLst>
      <p:ext uri="{BB962C8B-B14F-4D97-AF65-F5344CB8AC3E}">
        <p14:creationId xmlns:p14="http://schemas.microsoft.com/office/powerpoint/2010/main" val="184254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baseline="0" dirty="0" smtClean="0"/>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dirty="0" smtClean="0">
                <a:solidFill>
                  <a:schemeClr val="tx2"/>
                </a:solidFill>
              </a:rPr>
              <a:t>Canonical Data Model (CDM) is an abstract framework and data reference model enables information sharing and reusable data schemas across domains </a:t>
            </a:r>
          </a:p>
          <a:p>
            <a:pPr marL="561167"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sz="1000" dirty="0" smtClean="0">
                <a:solidFill>
                  <a:schemeClr val="tx2"/>
                </a:solidFill>
              </a:rPr>
              <a:t>Consumer-centric</a:t>
            </a:r>
            <a:r>
              <a:rPr lang="en-US" sz="1000" baseline="0" dirty="0" smtClean="0">
                <a:solidFill>
                  <a:schemeClr val="tx2"/>
                </a:solidFill>
              </a:rPr>
              <a:t> instead of producer-centric</a:t>
            </a:r>
            <a:endParaRPr lang="en-US" sz="1000" dirty="0" smtClean="0">
              <a:solidFill>
                <a:schemeClr val="tx2"/>
              </a:solidFill>
            </a:endParaRPr>
          </a:p>
          <a:p>
            <a:pPr marL="561167" lvl="1" indent="-171450">
              <a:buFont typeface="Arial" panose="020B0604020202020204" pitchFamily="34" charset="0"/>
              <a:buChar char="•"/>
            </a:pPr>
            <a:endParaRPr lang="en-US" baseline="0" dirty="0" smtClean="0"/>
          </a:p>
          <a:p>
            <a:pPr marL="561167" lvl="1"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28</a:t>
            </a:fld>
            <a:endParaRPr lang="en-GB"/>
          </a:p>
        </p:txBody>
      </p:sp>
    </p:spTree>
    <p:extLst>
      <p:ext uri="{BB962C8B-B14F-4D97-AF65-F5344CB8AC3E}">
        <p14:creationId xmlns:p14="http://schemas.microsoft.com/office/powerpoint/2010/main" val="4176623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29</a:t>
            </a:fld>
            <a:endParaRPr lang="en-GB"/>
          </a:p>
        </p:txBody>
      </p:sp>
    </p:spTree>
    <p:extLst>
      <p:ext uri="{BB962C8B-B14F-4D97-AF65-F5344CB8AC3E}">
        <p14:creationId xmlns:p14="http://schemas.microsoft.com/office/powerpoint/2010/main" val="35393233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b="0" i="0" kern="1200" dirty="0" smtClean="0">
                <a:solidFill>
                  <a:schemeClr val="tx1"/>
                </a:solidFill>
                <a:effectLst/>
                <a:latin typeface="+mn-lt"/>
                <a:ea typeface="+mn-ea"/>
                <a:cs typeface="+mn-cs"/>
              </a:rPr>
              <a:t>A </a:t>
            </a:r>
            <a:r>
              <a:rPr lang="en-US" sz="1000" b="0" i="0" kern="1200" dirty="0" err="1" smtClean="0">
                <a:solidFill>
                  <a:schemeClr val="tx1"/>
                </a:solidFill>
                <a:effectLst/>
                <a:latin typeface="+mn-lt"/>
                <a:ea typeface="+mn-ea"/>
                <a:cs typeface="+mn-cs"/>
              </a:rPr>
              <a:t>lakehouse</a:t>
            </a:r>
            <a:r>
              <a:rPr lang="en-US" sz="1000" b="0" i="0" kern="1200" dirty="0" smtClean="0">
                <a:solidFill>
                  <a:schemeClr val="tx1"/>
                </a:solidFill>
                <a:effectLst/>
                <a:latin typeface="+mn-lt"/>
                <a:ea typeface="+mn-ea"/>
                <a:cs typeface="+mn-cs"/>
              </a:rPr>
              <a:t> architecture would address this by automating compliance procedures – perhaps even anonymizing data where it was needed</a:t>
            </a:r>
          </a:p>
          <a:p>
            <a:pPr marL="171450" indent="-171450">
              <a:buFont typeface="Arial" panose="020B0604020202020204" pitchFamily="34" charset="0"/>
              <a:buChar char="•"/>
            </a:pPr>
            <a:r>
              <a:rPr lang="en-US" sz="1000" b="0" i="0" kern="1200" dirty="0" smtClean="0">
                <a:solidFill>
                  <a:schemeClr val="tx1"/>
                </a:solidFill>
                <a:effectLst/>
                <a:latin typeface="+mn-lt"/>
                <a:ea typeface="+mn-ea"/>
                <a:cs typeface="+mn-cs"/>
              </a:rPr>
              <a:t>A data </a:t>
            </a:r>
            <a:r>
              <a:rPr lang="en-US" sz="1000" b="0" i="0" kern="1200" dirty="0" err="1" smtClean="0">
                <a:solidFill>
                  <a:schemeClr val="tx1"/>
                </a:solidFill>
                <a:effectLst/>
                <a:latin typeface="+mn-lt"/>
                <a:ea typeface="+mn-ea"/>
                <a:cs typeface="+mn-cs"/>
              </a:rPr>
              <a:t>lakehouses</a:t>
            </a:r>
            <a:r>
              <a:rPr lang="en-US" sz="1000" b="0" i="0" kern="1200" dirty="0" smtClean="0">
                <a:solidFill>
                  <a:schemeClr val="tx1"/>
                </a:solidFill>
                <a:effectLst/>
                <a:latin typeface="+mn-lt"/>
                <a:ea typeface="+mn-ea"/>
                <a:cs typeface="+mn-cs"/>
              </a:rPr>
              <a:t> are inexpensive to scale because integrating new data sources is automated – they don’t have to be made to manually fit with the organization's data formats and schema</a:t>
            </a:r>
          </a:p>
          <a:p>
            <a:pPr marL="171450" indent="-171450">
              <a:buFont typeface="Arial" panose="020B0604020202020204" pitchFamily="34" charset="0"/>
              <a:buChar char="•"/>
            </a:pPr>
            <a:r>
              <a:rPr lang="en-US" sz="1000" b="0" i="0" kern="1200" dirty="0" smtClean="0">
                <a:solidFill>
                  <a:schemeClr val="tx1"/>
                </a:solidFill>
                <a:effectLst/>
                <a:latin typeface="+mn-lt"/>
                <a:ea typeface="+mn-ea"/>
                <a:cs typeface="+mn-cs"/>
              </a:rPr>
              <a:t>They are also "open," meaning that the data can be queried from anywhere using any tool, rather than limited to being accessed through applications that can only handle structured data (such as SQL)</a:t>
            </a: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30</a:t>
            </a:fld>
            <a:endParaRPr lang="en-GB"/>
          </a:p>
        </p:txBody>
      </p:sp>
    </p:spTree>
    <p:extLst>
      <p:ext uri="{BB962C8B-B14F-4D97-AF65-F5344CB8AC3E}">
        <p14:creationId xmlns:p14="http://schemas.microsoft.com/office/powerpoint/2010/main" val="3215542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31</a:t>
            </a:fld>
            <a:endParaRPr lang="en-GB"/>
          </a:p>
        </p:txBody>
      </p:sp>
    </p:spTree>
    <p:extLst>
      <p:ext uri="{BB962C8B-B14F-4D97-AF65-F5344CB8AC3E}">
        <p14:creationId xmlns:p14="http://schemas.microsoft.com/office/powerpoint/2010/main" val="1733334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32</a:t>
            </a:fld>
            <a:endParaRPr lang="en-GB"/>
          </a:p>
        </p:txBody>
      </p:sp>
    </p:spTree>
    <p:extLst>
      <p:ext uri="{BB962C8B-B14F-4D97-AF65-F5344CB8AC3E}">
        <p14:creationId xmlns:p14="http://schemas.microsoft.com/office/powerpoint/2010/main" val="3668293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r>
              <a:rPr lang="en-US" dirty="0" smtClean="0"/>
              <a:t>Data Product</a:t>
            </a:r>
            <a:r>
              <a:rPr lang="en-US" baseline="0" dirty="0" smtClean="0"/>
              <a:t> </a:t>
            </a:r>
            <a:r>
              <a:rPr lang="en-US" baseline="0" smtClean="0"/>
              <a:t>Standard characteristics </a:t>
            </a:r>
            <a:r>
              <a:rPr lang="en-US" baseline="0" dirty="0" smtClean="0"/>
              <a:t>detail:</a:t>
            </a:r>
          </a:p>
          <a:p>
            <a:pPr marL="171450" indent="-171450">
              <a:buFont typeface="Arial" panose="020B0604020202020204" pitchFamily="34" charset="0"/>
              <a:buChar char="•"/>
            </a:pPr>
            <a:r>
              <a:rPr lang="en-US" b="1" dirty="0" smtClean="0"/>
              <a:t>Interoperable</a:t>
            </a:r>
            <a:r>
              <a:rPr lang="en-US" dirty="0" smtClean="0"/>
              <a:t> – conformed</a:t>
            </a:r>
            <a:r>
              <a:rPr lang="en-US" baseline="0" dirty="0" smtClean="0"/>
              <a:t> to canonical data model; ability to align in common enterprise data model </a:t>
            </a:r>
            <a:endParaRPr lang="en-US" dirty="0" smtClean="0"/>
          </a:p>
          <a:p>
            <a:pPr marL="171450" indent="-171450">
              <a:buFont typeface="Arial" panose="020B0604020202020204" pitchFamily="34" charset="0"/>
              <a:buChar char="•"/>
            </a:pPr>
            <a:r>
              <a:rPr lang="en-US" b="1" baseline="0" dirty="0" smtClean="0"/>
              <a:t>Observable</a:t>
            </a:r>
            <a:r>
              <a:rPr lang="en-US" baseline="0" dirty="0" smtClean="0"/>
              <a:t> – provision as data API/service; ability to able constant monitoring of the behavior of the data in data pipeline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smtClean="0"/>
              <a:t>Discoverable</a:t>
            </a:r>
            <a:r>
              <a:rPr lang="en-US" dirty="0" smtClean="0"/>
              <a:t> – </a:t>
            </a:r>
            <a:r>
              <a:rPr lang="en-US" baseline="0" dirty="0" smtClean="0"/>
              <a:t>described in data catalog; ability to find and understand the data quickly and accurately with features to search, tag, rank, query to understand the origin (5W1H), literacy, usage, lineage, history etc.</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Changeable </a:t>
            </a:r>
            <a:r>
              <a:rPr lang="en-US" b="0" baseline="0" dirty="0" smtClean="0"/>
              <a:t>– bound with data contract; ability to mange data change with availability, error rates, versioning, compatibility and environment through terms of service and SLA to minimize the impact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Addressable</a:t>
            </a:r>
            <a:r>
              <a:rPr lang="en-US" baseline="0" dirty="0" smtClean="0"/>
              <a:t> – tracked via data change log; ability to trace the lineage including the origin and flow of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Secured</a:t>
            </a:r>
            <a:r>
              <a:rPr lang="en-US" baseline="0" dirty="0" smtClean="0"/>
              <a:t> – accessed with data access control; ability to align to security policy to handle access provisioning and security enforcement to ensure safe and right access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Trustworthy</a:t>
            </a:r>
            <a:r>
              <a:rPr lang="en-US" baseline="0" dirty="0" smtClean="0"/>
              <a:t> - heath checked by data usage;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33</a:t>
            </a:fld>
            <a:endParaRPr lang="en-GB"/>
          </a:p>
        </p:txBody>
      </p:sp>
    </p:spTree>
    <p:extLst>
      <p:ext uri="{BB962C8B-B14F-4D97-AF65-F5344CB8AC3E}">
        <p14:creationId xmlns:p14="http://schemas.microsoft.com/office/powerpoint/2010/main" val="2295494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a:t>
            </a:fld>
            <a:endParaRPr lang="en-GB"/>
          </a:p>
        </p:txBody>
      </p:sp>
    </p:spTree>
    <p:extLst>
      <p:ext uri="{BB962C8B-B14F-4D97-AF65-F5344CB8AC3E}">
        <p14:creationId xmlns:p14="http://schemas.microsoft.com/office/powerpoint/2010/main" val="14183074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34</a:t>
            </a:fld>
            <a:endParaRPr lang="en-GB"/>
          </a:p>
        </p:txBody>
      </p:sp>
    </p:spTree>
    <p:extLst>
      <p:ext uri="{BB962C8B-B14F-4D97-AF65-F5344CB8AC3E}">
        <p14:creationId xmlns:p14="http://schemas.microsoft.com/office/powerpoint/2010/main" val="14859414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35</a:t>
            </a:fld>
            <a:endParaRPr lang="en-GB"/>
          </a:p>
        </p:txBody>
      </p:sp>
    </p:spTree>
    <p:extLst>
      <p:ext uri="{BB962C8B-B14F-4D97-AF65-F5344CB8AC3E}">
        <p14:creationId xmlns:p14="http://schemas.microsoft.com/office/powerpoint/2010/main" val="29466096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36</a:t>
            </a:fld>
            <a:endParaRPr lang="en-GB"/>
          </a:p>
        </p:txBody>
      </p:sp>
    </p:spTree>
    <p:extLst>
      <p:ext uri="{BB962C8B-B14F-4D97-AF65-F5344CB8AC3E}">
        <p14:creationId xmlns:p14="http://schemas.microsoft.com/office/powerpoint/2010/main" val="1717154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37</a:t>
            </a:fld>
            <a:endParaRPr lang="en-GB"/>
          </a:p>
        </p:txBody>
      </p:sp>
    </p:spTree>
    <p:extLst>
      <p:ext uri="{BB962C8B-B14F-4D97-AF65-F5344CB8AC3E}">
        <p14:creationId xmlns:p14="http://schemas.microsoft.com/office/powerpoint/2010/main" val="37714655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smtClean="0"/>
              <a:t>Demographic</a:t>
            </a:r>
          </a:p>
          <a:p>
            <a:r>
              <a:rPr lang="en-US" sz="1000" dirty="0" smtClean="0">
                <a:solidFill>
                  <a:schemeClr val="bg1">
                    <a:lumMod val="50000"/>
                  </a:schemeClr>
                </a:solidFill>
              </a:rPr>
              <a:t>Where customer live and work, what are the current </a:t>
            </a:r>
          </a:p>
          <a:p>
            <a:r>
              <a:rPr lang="en-US" sz="1000" dirty="0" smtClean="0">
                <a:solidFill>
                  <a:schemeClr val="bg1">
                    <a:lumMod val="50000"/>
                  </a:schemeClr>
                </a:solidFill>
              </a:rPr>
              <a:t>and past functional roles, industry association and </a:t>
            </a:r>
          </a:p>
          <a:p>
            <a:r>
              <a:rPr lang="en-US" sz="1000" dirty="0" smtClean="0">
                <a:solidFill>
                  <a:schemeClr val="bg1">
                    <a:lumMod val="50000"/>
                  </a:schemeClr>
                </a:solidFill>
              </a:rPr>
              <a:t>affiliation, authority and entitlement customer </a:t>
            </a:r>
          </a:p>
          <a:p>
            <a:r>
              <a:rPr lang="en-US" sz="1000" dirty="0" smtClean="0">
                <a:solidFill>
                  <a:schemeClr val="bg1">
                    <a:lumMod val="50000"/>
                  </a:schemeClr>
                </a:solidFill>
              </a:rPr>
              <a:t>play and involve, which age, ethnic, racial</a:t>
            </a:r>
          </a:p>
          <a:p>
            <a:r>
              <a:rPr lang="en-US" sz="1000" dirty="0" smtClean="0">
                <a:solidFill>
                  <a:schemeClr val="bg1">
                    <a:lumMod val="50000"/>
                  </a:schemeClr>
                </a:solidFill>
              </a:rPr>
              <a:t>religion groups customer belong etc. are</a:t>
            </a:r>
          </a:p>
          <a:p>
            <a:r>
              <a:rPr lang="en-US" sz="1000" dirty="0" smtClean="0">
                <a:solidFill>
                  <a:schemeClr val="bg1">
                    <a:lumMod val="50000"/>
                  </a:schemeClr>
                </a:solidFill>
              </a:rPr>
              <a:t>important data to determine the customer </a:t>
            </a:r>
          </a:p>
          <a:p>
            <a:r>
              <a:rPr lang="en-US" sz="1000" dirty="0" smtClean="0">
                <a:solidFill>
                  <a:schemeClr val="bg1">
                    <a:lumMod val="50000"/>
                  </a:schemeClr>
                </a:solidFill>
              </a:rPr>
              <a:t>outreach strategy, risk and compliance.</a:t>
            </a:r>
          </a:p>
          <a:p>
            <a:pPr marL="0" lvl="0" indent="0">
              <a:buFont typeface="Arial" panose="020B0604020202020204" pitchFamily="34" charset="0"/>
              <a:buNone/>
            </a:pPr>
            <a:endParaRPr lang="en-US" baseline="0" dirty="0" smtClean="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000" b="1" dirty="0" smtClean="0">
                <a:solidFill>
                  <a:schemeClr val="tx2"/>
                </a:solidFill>
              </a:rPr>
              <a:t>Behavioral</a:t>
            </a:r>
            <a:endParaRPr lang="en-US" sz="900" b="1" dirty="0" smtClean="0">
              <a:solidFill>
                <a:schemeClr val="tx2"/>
              </a:solidFill>
            </a:endParaRPr>
          </a:p>
          <a:p>
            <a:r>
              <a:rPr lang="en-US" sz="1000" dirty="0" smtClean="0">
                <a:solidFill>
                  <a:schemeClr val="bg1">
                    <a:lumMod val="50000"/>
                  </a:schemeClr>
                </a:solidFill>
              </a:rPr>
              <a:t>The actions customer take through </a:t>
            </a:r>
          </a:p>
          <a:p>
            <a:r>
              <a:rPr lang="en-US" sz="1000" dirty="0" smtClean="0">
                <a:solidFill>
                  <a:schemeClr val="bg1">
                    <a:lumMod val="50000"/>
                  </a:schemeClr>
                </a:solidFill>
              </a:rPr>
              <a:t>different channels – mobile apps, social  </a:t>
            </a:r>
          </a:p>
          <a:p>
            <a:r>
              <a:rPr lang="en-US" sz="1000" dirty="0" smtClean="0">
                <a:solidFill>
                  <a:schemeClr val="bg1">
                    <a:lumMod val="50000"/>
                  </a:schemeClr>
                </a:solidFill>
              </a:rPr>
              <a:t>network, OCBB are data with implicit and </a:t>
            </a:r>
          </a:p>
          <a:p>
            <a:r>
              <a:rPr lang="en-US" sz="1000" dirty="0" smtClean="0">
                <a:solidFill>
                  <a:schemeClr val="bg1">
                    <a:lumMod val="50000"/>
                  </a:schemeClr>
                </a:solidFill>
              </a:rPr>
              <a:t>explicit content preference. Combining with </a:t>
            </a:r>
          </a:p>
          <a:p>
            <a:r>
              <a:rPr lang="en-US" sz="1000" dirty="0" smtClean="0">
                <a:solidFill>
                  <a:schemeClr val="bg1">
                    <a:lumMod val="50000"/>
                  </a:schemeClr>
                </a:solidFill>
              </a:rPr>
              <a:t>activities customer involve like attendance, </a:t>
            </a:r>
          </a:p>
          <a:p>
            <a:r>
              <a:rPr lang="en-US" sz="1000" dirty="0" smtClean="0">
                <a:solidFill>
                  <a:schemeClr val="bg1">
                    <a:lumMod val="50000"/>
                  </a:schemeClr>
                </a:solidFill>
              </a:rPr>
              <a:t>events, entertainment, meetings etc. provide </a:t>
            </a:r>
          </a:p>
          <a:p>
            <a:r>
              <a:rPr lang="en-US" sz="1000" dirty="0" smtClean="0">
                <a:solidFill>
                  <a:schemeClr val="bg1">
                    <a:lumMod val="50000"/>
                  </a:schemeClr>
                </a:solidFill>
              </a:rPr>
              <a:t>necessary engagement data about customer journey.</a:t>
            </a:r>
            <a:endParaRPr lang="en-US" sz="800" dirty="0" smtClean="0">
              <a:solidFill>
                <a:schemeClr val="bg1">
                  <a:lumMod val="50000"/>
                </a:schemeClr>
              </a:solidFill>
            </a:endParaRPr>
          </a:p>
          <a:p>
            <a:pPr marL="0" lvl="0" indent="0">
              <a:buFont typeface="Arial" panose="020B0604020202020204" pitchFamily="34" charset="0"/>
              <a:buNone/>
            </a:pPr>
            <a:endParaRPr lang="en-US" baseline="0" dirty="0" smtClean="0"/>
          </a:p>
          <a:p>
            <a:pPr marL="0" lvl="0" indent="0" algn="l">
              <a:buFont typeface="Arial" panose="020B0604020202020204" pitchFamily="34" charset="0"/>
              <a:buNone/>
            </a:pPr>
            <a:r>
              <a:rPr lang="en-US" sz="1000" b="1" dirty="0" smtClean="0">
                <a:solidFill>
                  <a:schemeClr val="tx2"/>
                </a:solidFill>
              </a:rPr>
              <a:t>Financial</a:t>
            </a:r>
          </a:p>
          <a:p>
            <a:pPr algn="l"/>
            <a:r>
              <a:rPr lang="en-US" sz="1000" dirty="0" smtClean="0">
                <a:solidFill>
                  <a:schemeClr val="bg1">
                    <a:lumMod val="50000"/>
                  </a:schemeClr>
                </a:solidFill>
              </a:rPr>
              <a:t>Average costs to sell and serve customer,</a:t>
            </a:r>
          </a:p>
          <a:p>
            <a:pPr algn="l"/>
            <a:r>
              <a:rPr lang="en-US" sz="1000" dirty="0" smtClean="0">
                <a:solidFill>
                  <a:schemeClr val="bg1">
                    <a:lumMod val="50000"/>
                  </a:schemeClr>
                </a:solidFill>
              </a:rPr>
              <a:t>Investment in the customer including annual</a:t>
            </a:r>
          </a:p>
          <a:p>
            <a:pPr algn="l"/>
            <a:r>
              <a:rPr lang="en-US" sz="1000" dirty="0" smtClean="0">
                <a:solidFill>
                  <a:schemeClr val="bg1">
                    <a:lumMod val="50000"/>
                  </a:schemeClr>
                </a:solidFill>
              </a:rPr>
              <a:t>and cumulative over time. Cost per transaction,</a:t>
            </a:r>
          </a:p>
          <a:p>
            <a:pPr algn="l"/>
            <a:r>
              <a:rPr lang="en-US" sz="1000" dirty="0" smtClean="0">
                <a:solidFill>
                  <a:schemeClr val="bg1">
                    <a:lumMod val="50000"/>
                  </a:schemeClr>
                </a:solidFill>
              </a:rPr>
              <a:t>Return or Investment and customer profitability.</a:t>
            </a:r>
          </a:p>
          <a:p>
            <a:pPr algn="l"/>
            <a:r>
              <a:rPr lang="en-US" sz="1000" dirty="0" smtClean="0">
                <a:solidFill>
                  <a:schemeClr val="bg1">
                    <a:lumMod val="50000"/>
                  </a:schemeClr>
                </a:solidFill>
              </a:rPr>
              <a:t>These are calculated base on statistical financial </a:t>
            </a:r>
          </a:p>
          <a:p>
            <a:pPr algn="l"/>
            <a:r>
              <a:rPr lang="en-US" sz="1000" dirty="0" smtClean="0">
                <a:solidFill>
                  <a:schemeClr val="bg1">
                    <a:lumMod val="50000"/>
                  </a:schemeClr>
                </a:solidFill>
              </a:rPr>
              <a:t>activities and patterns of customer’s accounting data.</a:t>
            </a:r>
          </a:p>
          <a:p>
            <a:pPr algn="l"/>
            <a:endParaRPr lang="en-US" sz="1000" dirty="0" smtClean="0">
              <a:solidFill>
                <a:schemeClr val="bg1">
                  <a:lumMod val="50000"/>
                </a:schemeClr>
              </a:solidFill>
            </a:endParaRPr>
          </a:p>
          <a:p>
            <a:pPr algn="l"/>
            <a:r>
              <a:rPr lang="en-US" sz="1000" b="1" dirty="0" smtClean="0">
                <a:solidFill>
                  <a:schemeClr val="tx2"/>
                </a:solidFill>
              </a:rPr>
              <a:t>Transactional</a:t>
            </a:r>
            <a:endParaRPr lang="en-US" sz="1000" dirty="0" smtClean="0">
              <a:solidFill>
                <a:schemeClr val="bg1">
                  <a:lumMod val="50000"/>
                </a:schemeClr>
              </a:solidFill>
            </a:endParaRPr>
          </a:p>
          <a:p>
            <a:pPr algn="l"/>
            <a:r>
              <a:rPr lang="en-US" sz="1000" dirty="0" smtClean="0">
                <a:solidFill>
                  <a:schemeClr val="bg1">
                    <a:lumMod val="50000"/>
                  </a:schemeClr>
                </a:solidFill>
              </a:rPr>
              <a:t>Customers wagering and purchasing history, their BANT </a:t>
            </a:r>
          </a:p>
          <a:p>
            <a:pPr algn="l"/>
            <a:r>
              <a:rPr lang="en-US" sz="1000" dirty="0" smtClean="0">
                <a:solidFill>
                  <a:schemeClr val="bg1">
                    <a:lumMod val="50000"/>
                  </a:schemeClr>
                </a:solidFill>
              </a:rPr>
              <a:t>(Budget, Authority, Needs, Timeline) &amp; the respective </a:t>
            </a:r>
          </a:p>
          <a:p>
            <a:pPr algn="l"/>
            <a:r>
              <a:rPr lang="en-US" sz="1000" dirty="0" smtClean="0">
                <a:solidFill>
                  <a:schemeClr val="bg1">
                    <a:lumMod val="50000"/>
                  </a:schemeClr>
                </a:solidFill>
              </a:rPr>
              <a:t>cycles, arrangements, the time, place, how and</a:t>
            </a:r>
          </a:p>
          <a:p>
            <a:pPr algn="l"/>
            <a:r>
              <a:rPr lang="en-US" sz="1000" dirty="0" smtClean="0">
                <a:solidFill>
                  <a:schemeClr val="bg1">
                    <a:lumMod val="50000"/>
                  </a:schemeClr>
                </a:solidFill>
              </a:rPr>
              <a:t> what methods are captured per transaction.</a:t>
            </a:r>
          </a:p>
          <a:p>
            <a:pPr algn="l"/>
            <a:r>
              <a:rPr lang="en-US" sz="1000" dirty="0" smtClean="0">
                <a:solidFill>
                  <a:schemeClr val="bg1">
                    <a:lumMod val="50000"/>
                  </a:schemeClr>
                </a:solidFill>
              </a:rPr>
              <a:t>Transitional data is used for sale, servicing,</a:t>
            </a:r>
          </a:p>
          <a:p>
            <a:pPr algn="l"/>
            <a:r>
              <a:rPr lang="en-US" sz="1000" dirty="0" smtClean="0">
                <a:solidFill>
                  <a:schemeClr val="bg1">
                    <a:lumMod val="50000"/>
                  </a:schemeClr>
                </a:solidFill>
              </a:rPr>
              <a:t>marketing of products and services. </a:t>
            </a:r>
          </a:p>
          <a:p>
            <a:pPr algn="l"/>
            <a:endParaRPr lang="en-US" sz="1000" dirty="0" smtClean="0">
              <a:solidFill>
                <a:schemeClr val="bg1">
                  <a:lumMod val="50000"/>
                </a:schemeClr>
              </a:solidFill>
            </a:endParaRPr>
          </a:p>
          <a:p>
            <a:pPr marL="0" lvl="0" indent="0" algn="l">
              <a:buFont typeface="Arial" panose="020B0604020202020204" pitchFamily="34" charset="0"/>
              <a:buNone/>
            </a:pPr>
            <a:endParaRPr lang="en-US" baseline="0" dirty="0" smtClean="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38</a:t>
            </a:fld>
            <a:endParaRPr lang="en-GB"/>
          </a:p>
        </p:txBody>
      </p:sp>
    </p:spTree>
    <p:extLst>
      <p:ext uri="{BB962C8B-B14F-4D97-AF65-F5344CB8AC3E}">
        <p14:creationId xmlns:p14="http://schemas.microsoft.com/office/powerpoint/2010/main" val="15133785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r>
              <a:rPr lang="en-US" dirty="0" smtClean="0"/>
              <a:t>Data Product</a:t>
            </a:r>
            <a:r>
              <a:rPr lang="en-US" baseline="0" dirty="0" smtClean="0"/>
              <a:t> </a:t>
            </a:r>
            <a:r>
              <a:rPr lang="en-US" baseline="0" smtClean="0"/>
              <a:t>Standard characteristics </a:t>
            </a:r>
            <a:r>
              <a:rPr lang="en-US" baseline="0" dirty="0" smtClean="0"/>
              <a:t>detail:</a:t>
            </a:r>
          </a:p>
          <a:p>
            <a:pPr marL="171450" indent="-171450">
              <a:buFont typeface="Arial" panose="020B0604020202020204" pitchFamily="34" charset="0"/>
              <a:buChar char="•"/>
            </a:pPr>
            <a:r>
              <a:rPr lang="en-US" b="1" dirty="0" smtClean="0"/>
              <a:t>Interoperable</a:t>
            </a:r>
            <a:r>
              <a:rPr lang="en-US" dirty="0" smtClean="0"/>
              <a:t> – conformed</a:t>
            </a:r>
            <a:r>
              <a:rPr lang="en-US" baseline="0" dirty="0" smtClean="0"/>
              <a:t> to canonical data model; ability to align in common enterprise data model </a:t>
            </a:r>
            <a:endParaRPr lang="en-US" dirty="0" smtClean="0"/>
          </a:p>
          <a:p>
            <a:pPr marL="171450" indent="-171450">
              <a:buFont typeface="Arial" panose="020B0604020202020204" pitchFamily="34" charset="0"/>
              <a:buChar char="•"/>
            </a:pPr>
            <a:r>
              <a:rPr lang="en-US" b="1" baseline="0" dirty="0" smtClean="0"/>
              <a:t>Observable</a:t>
            </a:r>
            <a:r>
              <a:rPr lang="en-US" baseline="0" dirty="0" smtClean="0"/>
              <a:t> – provision as data API/service; ability to able constant monitoring of the behavior of the data in data pipeline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smtClean="0"/>
              <a:t>Discoverable</a:t>
            </a:r>
            <a:r>
              <a:rPr lang="en-US" dirty="0" smtClean="0"/>
              <a:t> – </a:t>
            </a:r>
            <a:r>
              <a:rPr lang="en-US" baseline="0" dirty="0" smtClean="0"/>
              <a:t>described in data catalog; ability to find and understand the data quickly and accurately with features to search, tag, rank, query to understand the origin (5W1H), literacy, usage, lineage, history etc.</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Changeable </a:t>
            </a:r>
            <a:r>
              <a:rPr lang="en-US" b="0" baseline="0" dirty="0" smtClean="0"/>
              <a:t>– bound with data contract; ability to mange data change with availability, error rates, versioning, compatibility and environment through terms of service and SLA to minimize the impact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Addressable</a:t>
            </a:r>
            <a:r>
              <a:rPr lang="en-US" baseline="0" dirty="0" smtClean="0"/>
              <a:t> – tracked via data change log; ability to trace the lineage including the origin and flow of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Secured</a:t>
            </a:r>
            <a:r>
              <a:rPr lang="en-US" baseline="0" dirty="0" smtClean="0"/>
              <a:t> – accessed with data access control; ability to align to security policy to handle access provisioning and security enforcement to ensure safe and right access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Trustworthy</a:t>
            </a:r>
            <a:r>
              <a:rPr lang="en-US" baseline="0" dirty="0" smtClean="0"/>
              <a:t> - heath checked by data usage;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39</a:t>
            </a:fld>
            <a:endParaRPr lang="en-GB"/>
          </a:p>
        </p:txBody>
      </p:sp>
    </p:spTree>
    <p:extLst>
      <p:ext uri="{BB962C8B-B14F-4D97-AF65-F5344CB8AC3E}">
        <p14:creationId xmlns:p14="http://schemas.microsoft.com/office/powerpoint/2010/main" val="4720727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r>
              <a:rPr lang="en-US" dirty="0" smtClean="0"/>
              <a:t>Data Product</a:t>
            </a:r>
            <a:r>
              <a:rPr lang="en-US" baseline="0" dirty="0" smtClean="0"/>
              <a:t> </a:t>
            </a:r>
            <a:r>
              <a:rPr lang="en-US" baseline="0" smtClean="0"/>
              <a:t>Standard characteristics </a:t>
            </a:r>
            <a:r>
              <a:rPr lang="en-US" baseline="0" dirty="0" smtClean="0"/>
              <a:t>detail:</a:t>
            </a:r>
          </a:p>
          <a:p>
            <a:pPr marL="171450" indent="-171450">
              <a:buFont typeface="Arial" panose="020B0604020202020204" pitchFamily="34" charset="0"/>
              <a:buChar char="•"/>
            </a:pPr>
            <a:r>
              <a:rPr lang="en-US" b="1" dirty="0" smtClean="0"/>
              <a:t>Interoperable</a:t>
            </a:r>
            <a:r>
              <a:rPr lang="en-US" dirty="0" smtClean="0"/>
              <a:t> – conformed</a:t>
            </a:r>
            <a:r>
              <a:rPr lang="en-US" baseline="0" dirty="0" smtClean="0"/>
              <a:t> to canonical data model; ability to align in common enterprise data model </a:t>
            </a:r>
            <a:endParaRPr lang="en-US" dirty="0" smtClean="0"/>
          </a:p>
          <a:p>
            <a:pPr marL="171450" indent="-171450">
              <a:buFont typeface="Arial" panose="020B0604020202020204" pitchFamily="34" charset="0"/>
              <a:buChar char="•"/>
            </a:pPr>
            <a:r>
              <a:rPr lang="en-US" b="1" baseline="0" dirty="0" smtClean="0"/>
              <a:t>Observable</a:t>
            </a:r>
            <a:r>
              <a:rPr lang="en-US" baseline="0" dirty="0" smtClean="0"/>
              <a:t> – provision as data API/service; ability to able constant monitoring of the behavior of the data in data pipeline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smtClean="0"/>
              <a:t>Discoverable</a:t>
            </a:r>
            <a:r>
              <a:rPr lang="en-US" dirty="0" smtClean="0"/>
              <a:t> – </a:t>
            </a:r>
            <a:r>
              <a:rPr lang="en-US" baseline="0" dirty="0" smtClean="0"/>
              <a:t>described in data catalog; ability to find and understand the data quickly and accurately with features to search, tag, rank, query to understand the origin (5W1H), literacy, usage, lineage, history etc.</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Changeable </a:t>
            </a:r>
            <a:r>
              <a:rPr lang="en-US" b="0" baseline="0" dirty="0" smtClean="0"/>
              <a:t>– bound with data contract; ability to mange data change with availability, error rates, versioning, compatibility and environment through terms of service and SLA to minimize the impact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Addressable</a:t>
            </a:r>
            <a:r>
              <a:rPr lang="en-US" baseline="0" dirty="0" smtClean="0"/>
              <a:t> – tracked via data change log; ability to trace the lineage including the origin and flow of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Secured</a:t>
            </a:r>
            <a:r>
              <a:rPr lang="en-US" baseline="0" dirty="0" smtClean="0"/>
              <a:t> – accessed with data access control; ability to align to security policy to handle access provisioning and security enforcement to ensure safe and right access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Trustworthy</a:t>
            </a:r>
            <a:r>
              <a:rPr lang="en-US" baseline="0" dirty="0" smtClean="0"/>
              <a:t> - heath checked by data usage;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40</a:t>
            </a:fld>
            <a:endParaRPr lang="en-GB"/>
          </a:p>
        </p:txBody>
      </p:sp>
    </p:spTree>
    <p:extLst>
      <p:ext uri="{BB962C8B-B14F-4D97-AF65-F5344CB8AC3E}">
        <p14:creationId xmlns:p14="http://schemas.microsoft.com/office/powerpoint/2010/main" val="2839928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000" dirty="0" smtClean="0">
              <a:solidFill>
                <a:schemeClr val="tx2"/>
              </a:solidFill>
            </a:endParaRPr>
          </a:p>
          <a:p>
            <a:r>
              <a:rPr lang="en-US" dirty="0" smtClean="0"/>
              <a:t>Data Product</a:t>
            </a:r>
            <a:r>
              <a:rPr lang="en-US" baseline="0" dirty="0" smtClean="0"/>
              <a:t> </a:t>
            </a:r>
            <a:r>
              <a:rPr lang="en-US" baseline="0" smtClean="0"/>
              <a:t>Standard characteristics </a:t>
            </a:r>
            <a:r>
              <a:rPr lang="en-US" baseline="0" dirty="0" smtClean="0"/>
              <a:t>detail:</a:t>
            </a:r>
          </a:p>
          <a:p>
            <a:pPr marL="171450" indent="-171450">
              <a:buFont typeface="Arial" panose="020B0604020202020204" pitchFamily="34" charset="0"/>
              <a:buChar char="•"/>
            </a:pPr>
            <a:r>
              <a:rPr lang="en-US" b="1" dirty="0" smtClean="0"/>
              <a:t>Interoperable</a:t>
            </a:r>
            <a:r>
              <a:rPr lang="en-US" dirty="0" smtClean="0"/>
              <a:t> – conformed</a:t>
            </a:r>
            <a:r>
              <a:rPr lang="en-US" baseline="0" dirty="0" smtClean="0"/>
              <a:t> to canonical data model; ability to align in common enterprise data model </a:t>
            </a:r>
            <a:endParaRPr lang="en-US" dirty="0" smtClean="0"/>
          </a:p>
          <a:p>
            <a:pPr marL="171450" indent="-171450">
              <a:buFont typeface="Arial" panose="020B0604020202020204" pitchFamily="34" charset="0"/>
              <a:buChar char="•"/>
            </a:pPr>
            <a:r>
              <a:rPr lang="en-US" b="1" baseline="0" dirty="0" smtClean="0"/>
              <a:t>Observable</a:t>
            </a:r>
            <a:r>
              <a:rPr lang="en-US" baseline="0" dirty="0" smtClean="0"/>
              <a:t> – provision as data API/service; ability to able constant monitoring of the behavior of the data in data pipeline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dirty="0" smtClean="0"/>
              <a:t>Discoverable</a:t>
            </a:r>
            <a:r>
              <a:rPr lang="en-US" dirty="0" smtClean="0"/>
              <a:t> – </a:t>
            </a:r>
            <a:r>
              <a:rPr lang="en-US" baseline="0" dirty="0" smtClean="0"/>
              <a:t>described in data catalog; ability to find and understand the data quickly and accurately with features to search, tag, rank, query to understand the origin (5W1H), literacy, usage, lineage, history etc.</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Changeable </a:t>
            </a:r>
            <a:r>
              <a:rPr lang="en-US" b="0" baseline="0" dirty="0" smtClean="0"/>
              <a:t>– bound with data contract; ability to mange data change with availability, error rates, versioning, compatibility and environment through terms of service and SLA to minimize the impact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Addressable</a:t>
            </a:r>
            <a:r>
              <a:rPr lang="en-US" baseline="0" dirty="0" smtClean="0"/>
              <a:t> – tracked via data change log; ability to trace the lineage including the origin and flow of data</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Secured</a:t>
            </a:r>
            <a:r>
              <a:rPr lang="en-US" baseline="0" dirty="0" smtClean="0"/>
              <a:t> – accessed with data access control; ability to align to security policy to handle access provisioning and security enforcement to ensure safe and right access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b="1" baseline="0" dirty="0" smtClean="0"/>
              <a:t>Trustworthy</a:t>
            </a:r>
            <a:r>
              <a:rPr lang="en-US" baseline="0" dirty="0" smtClean="0"/>
              <a:t> - heath checked by data usage;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41</a:t>
            </a:fld>
            <a:endParaRPr lang="en-GB"/>
          </a:p>
        </p:txBody>
      </p:sp>
    </p:spTree>
    <p:extLst>
      <p:ext uri="{BB962C8B-B14F-4D97-AF65-F5344CB8AC3E}">
        <p14:creationId xmlns:p14="http://schemas.microsoft.com/office/powerpoint/2010/main" val="1110797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5</a:t>
            </a:fld>
            <a:endParaRPr lang="en-GB"/>
          </a:p>
        </p:txBody>
      </p:sp>
    </p:spTree>
    <p:extLst>
      <p:ext uri="{BB962C8B-B14F-4D97-AF65-F5344CB8AC3E}">
        <p14:creationId xmlns:p14="http://schemas.microsoft.com/office/powerpoint/2010/main" val="3231528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6</a:t>
            </a:fld>
            <a:endParaRPr lang="en-GB"/>
          </a:p>
        </p:txBody>
      </p:sp>
    </p:spTree>
    <p:extLst>
      <p:ext uri="{BB962C8B-B14F-4D97-AF65-F5344CB8AC3E}">
        <p14:creationId xmlns:p14="http://schemas.microsoft.com/office/powerpoint/2010/main" val="324380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8</a:t>
            </a:fld>
            <a:endParaRPr lang="en-GB"/>
          </a:p>
        </p:txBody>
      </p:sp>
    </p:spTree>
    <p:extLst>
      <p:ext uri="{BB962C8B-B14F-4D97-AF65-F5344CB8AC3E}">
        <p14:creationId xmlns:p14="http://schemas.microsoft.com/office/powerpoint/2010/main" val="1625911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9</a:t>
            </a:fld>
            <a:endParaRPr lang="en-GB"/>
          </a:p>
        </p:txBody>
      </p:sp>
    </p:spTree>
    <p:extLst>
      <p:ext uri="{BB962C8B-B14F-4D97-AF65-F5344CB8AC3E}">
        <p14:creationId xmlns:p14="http://schemas.microsoft.com/office/powerpoint/2010/main" val="2122257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10</a:t>
            </a:fld>
            <a:endParaRPr lang="en-GB"/>
          </a:p>
        </p:txBody>
      </p:sp>
    </p:spTree>
    <p:extLst>
      <p:ext uri="{BB962C8B-B14F-4D97-AF65-F5344CB8AC3E}">
        <p14:creationId xmlns:p14="http://schemas.microsoft.com/office/powerpoint/2010/main" val="4144479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32F29B9-F0E7-467D-8A14-334D102C7CCC}" type="slidenum">
              <a:rPr lang="en-GB" smtClean="0"/>
              <a:pPr>
                <a:defRPr/>
              </a:pPr>
              <a:t>11</a:t>
            </a:fld>
            <a:endParaRPr lang="en-GB"/>
          </a:p>
        </p:txBody>
      </p:sp>
    </p:spTree>
    <p:extLst>
      <p:ext uri="{BB962C8B-B14F-4D97-AF65-F5344CB8AC3E}">
        <p14:creationId xmlns:p14="http://schemas.microsoft.com/office/powerpoint/2010/main" val="427283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pic>
        <p:nvPicPr>
          <p:cNvPr id="7"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4397"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5"/>
          <p:cNvSpPr>
            <a:spLocks noGrp="1"/>
          </p:cNvSpPr>
          <p:nvPr>
            <p:ph type="title" hasCustomPrompt="1"/>
          </p:nvPr>
        </p:nvSpPr>
        <p:spPr bwMode="ltGray">
          <a:xfrm>
            <a:off x="523875" y="1276350"/>
            <a:ext cx="8281722" cy="400050"/>
          </a:xfrm>
          <a:prstGeom prst="rect">
            <a:avLst/>
          </a:prstGeom>
          <a:noFill/>
        </p:spPr>
        <p:txBody>
          <a:bodyPr vert="horz" lIns="81633" tIns="40816" rIns="81633" bIns="40816"/>
          <a:lstStyle>
            <a:lvl1pPr algn="l">
              <a:defRPr sz="2400" b="0">
                <a:solidFill>
                  <a:srgbClr val="006AB4"/>
                </a:solidFill>
                <a:latin typeface="Arial" panose="020B0604020202020204" pitchFamily="34" charset="0"/>
                <a:cs typeface="Arial" panose="020B0604020202020204" pitchFamily="34" charset="0"/>
              </a:defRPr>
            </a:lvl1pPr>
          </a:lstStyle>
          <a:p>
            <a:r>
              <a:rPr lang="en-US" dirty="0"/>
              <a:t>Click to edit Master subtitle style</a:t>
            </a:r>
          </a:p>
        </p:txBody>
      </p:sp>
      <p:sp>
        <p:nvSpPr>
          <p:cNvPr id="9"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
        <p:nvSpPr>
          <p:cNvPr id="11" name="Text Placeholder 7"/>
          <p:cNvSpPr>
            <a:spLocks noGrp="1"/>
          </p:cNvSpPr>
          <p:nvPr>
            <p:ph type="body" sz="quarter" idx="12" hasCustomPrompt="1"/>
          </p:nvPr>
        </p:nvSpPr>
        <p:spPr bwMode="ltGray">
          <a:xfrm>
            <a:off x="533400" y="4200525"/>
            <a:ext cx="2678117" cy="228600"/>
          </a:xfrm>
          <a:prstGeom prst="rect">
            <a:avLst/>
          </a:prstGeom>
        </p:spPr>
        <p:txBody>
          <a:bodyPr lIns="77943" tIns="38972" rIns="77943" bIns="38972"/>
          <a:lstStyle>
            <a:lvl1pPr marL="0" indent="0">
              <a:buNone/>
              <a:defRPr kumimoji="0" lang="en-US" altLang="zh-TW" sz="1300" smtClean="0">
                <a:solidFill>
                  <a:srgbClr val="1F497D"/>
                </a:solidFill>
              </a:defRPr>
            </a:lvl1pPr>
            <a:lvl6pPr marL="2040815" indent="0" algn="l">
              <a:buNone/>
              <a:defRPr>
                <a:solidFill>
                  <a:schemeClr val="bg1"/>
                </a:solidFill>
              </a:defRPr>
            </a:lvl6pPr>
            <a:lvl7pPr marL="2448978" indent="0">
              <a:buNone/>
              <a:defRPr>
                <a:solidFill>
                  <a:schemeClr val="bg1"/>
                </a:solidFill>
              </a:defRPr>
            </a:lvl7pPr>
            <a:lvl8pPr>
              <a:defRPr>
                <a:solidFill>
                  <a:schemeClr val="bg1"/>
                </a:solidFill>
              </a:defRPr>
            </a:lvl8pPr>
            <a:lvl9pPr>
              <a:defRPr>
                <a:solidFill>
                  <a:schemeClr val="bg1"/>
                </a:solidFill>
              </a:defRPr>
            </a:lvl9pPr>
          </a:lstStyle>
          <a:p>
            <a:pPr lvl="0"/>
            <a:r>
              <a:rPr lang="en-US" altLang="zh-TW" dirty="0"/>
              <a:t>DD MM YYYY</a:t>
            </a:r>
          </a:p>
        </p:txBody>
      </p:sp>
      <p:sp>
        <p:nvSpPr>
          <p:cNvPr id="10" name="Text Placeholder 7"/>
          <p:cNvSpPr>
            <a:spLocks noGrp="1"/>
          </p:cNvSpPr>
          <p:nvPr>
            <p:ph type="body" sz="quarter" idx="14" hasCustomPrompt="1"/>
          </p:nvPr>
        </p:nvSpPr>
        <p:spPr bwMode="ltGray">
          <a:xfrm>
            <a:off x="533400" y="3943350"/>
            <a:ext cx="2678117" cy="228600"/>
          </a:xfrm>
          <a:prstGeom prst="rect">
            <a:avLst/>
          </a:prstGeom>
        </p:spPr>
        <p:txBody>
          <a:bodyPr lIns="77943" tIns="38972" rIns="77943" bIns="38972"/>
          <a:lstStyle>
            <a:lvl1pPr marL="0" indent="0">
              <a:buNone/>
              <a:defRPr kumimoji="0" lang="en-US" altLang="zh-TW" sz="1300" smtClean="0">
                <a:solidFill>
                  <a:srgbClr val="1F497D"/>
                </a:solidFill>
              </a:defRPr>
            </a:lvl1pPr>
            <a:lvl6pPr marL="2040815" indent="0" algn="l">
              <a:buNone/>
              <a:defRPr>
                <a:solidFill>
                  <a:schemeClr val="bg1"/>
                </a:solidFill>
              </a:defRPr>
            </a:lvl6pPr>
            <a:lvl7pPr marL="2448978" indent="0">
              <a:buNone/>
              <a:defRPr>
                <a:solidFill>
                  <a:schemeClr val="bg1"/>
                </a:solidFill>
              </a:defRPr>
            </a:lvl7pPr>
            <a:lvl8pPr>
              <a:defRPr>
                <a:solidFill>
                  <a:schemeClr val="bg1"/>
                </a:solidFill>
              </a:defRPr>
            </a:lvl8pPr>
            <a:lvl9pPr>
              <a:defRPr>
                <a:solidFill>
                  <a:schemeClr val="bg1"/>
                </a:solidFill>
              </a:defRPr>
            </a:lvl9pPr>
          </a:lstStyle>
          <a:p>
            <a:pPr lvl="0"/>
            <a:r>
              <a:rPr lang="en-US" altLang="zh-TW" dirty="0"/>
              <a:t>Prepared by &lt;Department&gt;</a:t>
            </a:r>
          </a:p>
        </p:txBody>
      </p:sp>
      <p:sp>
        <p:nvSpPr>
          <p:cNvPr id="3" name="Content Placeholder 2"/>
          <p:cNvSpPr>
            <a:spLocks noGrp="1"/>
          </p:cNvSpPr>
          <p:nvPr>
            <p:ph sz="quarter" idx="15" hasCustomPrompt="1"/>
          </p:nvPr>
        </p:nvSpPr>
        <p:spPr>
          <a:xfrm>
            <a:off x="523874" y="857250"/>
            <a:ext cx="8239125" cy="419100"/>
          </a:xfrm>
          <a:prstGeom prst="rect">
            <a:avLst/>
          </a:prstGeom>
        </p:spPr>
        <p:txBody>
          <a:bodyPr/>
          <a:lstStyle>
            <a:lvl1pPr marL="0" indent="0" algn="l">
              <a:buNone/>
              <a:defRPr sz="2400" b="1" baseline="0">
                <a:solidFill>
                  <a:srgbClr val="022169"/>
                </a:solidFill>
                <a:latin typeface="+mn-lt"/>
              </a:defRPr>
            </a:lvl1pPr>
          </a:lstStyle>
          <a:p>
            <a:pPr lvl="0"/>
            <a:r>
              <a:rPr lang="en-US" dirty="0"/>
              <a:t>Click to edit Master title style</a:t>
            </a:r>
          </a:p>
        </p:txBody>
      </p:sp>
    </p:spTree>
    <p:extLst>
      <p:ext uri="{BB962C8B-B14F-4D97-AF65-F5344CB8AC3E}">
        <p14:creationId xmlns:p14="http://schemas.microsoft.com/office/powerpoint/2010/main" val="3203827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age">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2286" y="0"/>
            <a:ext cx="914628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5"/>
          <p:cNvSpPr txBox="1">
            <a:spLocks/>
          </p:cNvSpPr>
          <p:nvPr userDrawn="1"/>
        </p:nvSpPr>
        <p:spPr bwMode="auto">
          <a:xfrm>
            <a:off x="8567920" y="4871948"/>
            <a:ext cx="337147" cy="1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3" tIns="40816" rIns="81633" bIns="40816"/>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r" eaLnBrk="1" hangingPunct="1">
              <a:defRPr/>
            </a:pPr>
            <a:fld id="{64751E97-ACB3-4760-AF3E-2917D3716E2A}" type="slidenum">
              <a:rPr lang="en-US" altLang="zh-TW" sz="800" smtClean="0">
                <a:latin typeface="Arial" charset="0"/>
                <a:cs typeface="Arial" charset="0"/>
              </a:rPr>
              <a:pPr algn="r" eaLnBrk="1" hangingPunct="1">
                <a:defRPr/>
              </a:pPr>
              <a:t>‹#›</a:t>
            </a:fld>
            <a:endParaRPr lang="en-US" altLang="zh-TW" sz="800" dirty="0">
              <a:latin typeface="Arial" charset="0"/>
              <a:cs typeface="Arial" charset="0"/>
            </a:endParaRPr>
          </a:p>
        </p:txBody>
      </p:sp>
      <p:sp>
        <p:nvSpPr>
          <p:cNvPr id="16" name="Text Placeholder 2"/>
          <p:cNvSpPr>
            <a:spLocks noGrp="1"/>
          </p:cNvSpPr>
          <p:nvPr>
            <p:ph type="body" idx="1"/>
          </p:nvPr>
        </p:nvSpPr>
        <p:spPr>
          <a:xfrm>
            <a:off x="2514600" y="754761"/>
            <a:ext cx="5715000" cy="3595878"/>
          </a:xfrm>
          <a:prstGeom prst="rect">
            <a:avLst/>
          </a:prstGeom>
        </p:spPr>
        <p:txBody>
          <a:bodyPr lIns="77943" tIns="38972" rIns="77943" bIns="38972" anchor="t" anchorCtr="0"/>
          <a:lstStyle>
            <a:lvl1pPr marL="290935" indent="-290935" defTabSz="244927">
              <a:lnSpc>
                <a:spcPct val="150000"/>
              </a:lnSpc>
              <a:buFont typeface="+mj-lt"/>
              <a:buAutoNum type="arabicPeriod"/>
              <a:defRPr sz="1600" b="1">
                <a:solidFill>
                  <a:schemeClr val="tx2"/>
                </a:solidFill>
              </a:defRPr>
            </a:lvl1pPr>
            <a:lvl2pPr marL="389717" indent="0">
              <a:buNone/>
              <a:defRPr sz="1700" b="1"/>
            </a:lvl2pPr>
            <a:lvl3pPr marL="779435" indent="0">
              <a:buNone/>
              <a:defRPr sz="1500" b="1"/>
            </a:lvl3pPr>
            <a:lvl4pPr marL="1169152" indent="0">
              <a:buNone/>
              <a:defRPr sz="1400" b="1"/>
            </a:lvl4pPr>
            <a:lvl5pPr marL="1558869" indent="0">
              <a:buNone/>
              <a:defRPr sz="1400" b="1"/>
            </a:lvl5pPr>
            <a:lvl6pPr marL="1948586" indent="0">
              <a:buNone/>
              <a:defRPr sz="1400" b="1"/>
            </a:lvl6pPr>
            <a:lvl7pPr marL="2338304" indent="0">
              <a:buNone/>
              <a:defRPr sz="1400" b="1"/>
            </a:lvl7pPr>
            <a:lvl8pPr marL="2728021" indent="0">
              <a:buNone/>
              <a:defRPr sz="1400" b="1"/>
            </a:lvl8pPr>
            <a:lvl9pPr marL="3117738" indent="0">
              <a:buNone/>
              <a:defRPr sz="1400" b="1"/>
            </a:lvl9pPr>
          </a:lstStyle>
          <a:p>
            <a:pPr lvl="0"/>
            <a:r>
              <a:rPr lang="en-US" dirty="0"/>
              <a:t>Click to edit Master text style</a:t>
            </a:r>
          </a:p>
        </p:txBody>
      </p:sp>
      <p:sp>
        <p:nvSpPr>
          <p:cNvPr id="6"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Tree>
    <p:extLst>
      <p:ext uri="{BB962C8B-B14F-4D97-AF65-F5344CB8AC3E}">
        <p14:creationId xmlns:p14="http://schemas.microsoft.com/office/powerpoint/2010/main" val="277872783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xmlns="" id="{862CA1FB-2884-504E-8067-77FBDC50A4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3254" y="0"/>
            <a:ext cx="914628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bwMode="auto">
          <a:xfrm>
            <a:off x="8567920" y="4875732"/>
            <a:ext cx="337147" cy="1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3" tIns="40816" rIns="81633" bIns="40816"/>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r" eaLnBrk="1" hangingPunct="1">
              <a:defRPr/>
            </a:pPr>
            <a:fld id="{72A0F400-77B4-4314-A2A2-2605606DE1B6}" type="slidenum">
              <a:rPr lang="en-US" altLang="zh-TW" sz="800" smtClean="0">
                <a:latin typeface="Arial" charset="0"/>
                <a:cs typeface="Arial" charset="0"/>
              </a:rPr>
              <a:pPr algn="r" eaLnBrk="1" hangingPunct="1">
                <a:defRPr/>
              </a:pPr>
              <a:t>‹#›</a:t>
            </a:fld>
            <a:endParaRPr lang="en-US" altLang="zh-TW" sz="800" dirty="0">
              <a:latin typeface="Arial" charset="0"/>
              <a:cs typeface="Arial" charset="0"/>
            </a:endParaRPr>
          </a:p>
        </p:txBody>
      </p:sp>
      <p:sp>
        <p:nvSpPr>
          <p:cNvPr id="8" name="Title 1"/>
          <p:cNvSpPr>
            <a:spLocks noGrp="1"/>
          </p:cNvSpPr>
          <p:nvPr>
            <p:ph type="title"/>
          </p:nvPr>
        </p:nvSpPr>
        <p:spPr>
          <a:xfrm>
            <a:off x="152400" y="244078"/>
            <a:ext cx="8839200" cy="422672"/>
          </a:xfrm>
          <a:prstGeom prst="rect">
            <a:avLst/>
          </a:prstGeom>
        </p:spPr>
        <p:txBody>
          <a:bodyPr lIns="77943" tIns="38972" rIns="77943" bIns="38972"/>
          <a:lstStyle>
            <a:lvl1pPr algn="l">
              <a:defRPr sz="2400" b="1">
                <a:solidFill>
                  <a:schemeClr val="tx2"/>
                </a:solidFill>
                <a:latin typeface="+mn-lt"/>
                <a:cs typeface="Arial" panose="020B0604020202020204" pitchFamily="34" charset="0"/>
              </a:defRPr>
            </a:lvl1pPr>
          </a:lstStyle>
          <a:p>
            <a:r>
              <a:rPr lang="en-US" dirty="0"/>
              <a:t>Click to edit Master title style</a:t>
            </a:r>
          </a:p>
        </p:txBody>
      </p:sp>
      <p:sp>
        <p:nvSpPr>
          <p:cNvPr id="9"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
        <p:nvSpPr>
          <p:cNvPr id="13" name="Chart Placeholder 12"/>
          <p:cNvSpPr>
            <a:spLocks noGrp="1"/>
          </p:cNvSpPr>
          <p:nvPr>
            <p:ph type="chart" sz="quarter" idx="14"/>
          </p:nvPr>
        </p:nvSpPr>
        <p:spPr>
          <a:xfrm>
            <a:off x="152400" y="1581150"/>
            <a:ext cx="8839200" cy="3124200"/>
          </a:xfrm>
          <a:prstGeom prst="rect">
            <a:avLst/>
          </a:prstGeom>
        </p:spPr>
        <p:txBody>
          <a:bodyPr/>
          <a:lstStyle>
            <a:lvl1pPr>
              <a:defRPr sz="2000">
                <a:latin typeface="+mn-lt"/>
              </a:defRPr>
            </a:lvl1pPr>
          </a:lstStyle>
          <a:p>
            <a:endParaRPr lang="en-US" dirty="0"/>
          </a:p>
        </p:txBody>
      </p:sp>
    </p:spTree>
    <p:extLst>
      <p:ext uri="{BB962C8B-B14F-4D97-AF65-F5344CB8AC3E}">
        <p14:creationId xmlns:p14="http://schemas.microsoft.com/office/powerpoint/2010/main" val="289749663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7" name="Picture 1">
            <a:extLst>
              <a:ext uri="{FF2B5EF4-FFF2-40B4-BE49-F238E27FC236}">
                <a16:creationId xmlns:a16="http://schemas.microsoft.com/office/drawing/2014/main" xmlns="" id="{204ABD77-D0EC-4447-84ED-EA37EDCB56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3254" y="0"/>
            <a:ext cx="914628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bwMode="auto">
          <a:xfrm>
            <a:off x="8567920" y="4875732"/>
            <a:ext cx="337147" cy="1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3" tIns="40816" rIns="81633" bIns="40816"/>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r" eaLnBrk="1" hangingPunct="1">
              <a:defRPr/>
            </a:pPr>
            <a:fld id="{72A0F400-77B4-4314-A2A2-2605606DE1B6}" type="slidenum">
              <a:rPr lang="en-US" altLang="zh-TW" sz="800" smtClean="0">
                <a:latin typeface="Arial" charset="0"/>
                <a:cs typeface="Arial" charset="0"/>
              </a:rPr>
              <a:pPr algn="r" eaLnBrk="1" hangingPunct="1">
                <a:defRPr/>
              </a:pPr>
              <a:t>‹#›</a:t>
            </a:fld>
            <a:endParaRPr lang="en-US" altLang="zh-TW" sz="800" dirty="0">
              <a:latin typeface="Arial" charset="0"/>
              <a:cs typeface="Arial" charset="0"/>
            </a:endParaRPr>
          </a:p>
        </p:txBody>
      </p:sp>
      <p:sp>
        <p:nvSpPr>
          <p:cNvPr id="8" name="Title 1"/>
          <p:cNvSpPr>
            <a:spLocks noGrp="1"/>
          </p:cNvSpPr>
          <p:nvPr>
            <p:ph type="title"/>
          </p:nvPr>
        </p:nvSpPr>
        <p:spPr>
          <a:xfrm>
            <a:off x="152400" y="244078"/>
            <a:ext cx="8839200" cy="346472"/>
          </a:xfrm>
          <a:prstGeom prst="rect">
            <a:avLst/>
          </a:prstGeom>
        </p:spPr>
        <p:txBody>
          <a:bodyPr lIns="77943" tIns="38972" rIns="77943" bIns="38972"/>
          <a:lstStyle>
            <a:lvl1pPr algn="l">
              <a:defRPr sz="2400" b="1">
                <a:solidFill>
                  <a:schemeClr val="tx2"/>
                </a:solidFill>
                <a:latin typeface="+mn-lt"/>
                <a:cs typeface="Arial" panose="020B0604020202020204" pitchFamily="34" charset="0"/>
              </a:defRPr>
            </a:lvl1pPr>
          </a:lstStyle>
          <a:p>
            <a:r>
              <a:rPr lang="en-US" dirty="0"/>
              <a:t>Click to edit Master title style</a:t>
            </a:r>
          </a:p>
        </p:txBody>
      </p:sp>
      <p:sp>
        <p:nvSpPr>
          <p:cNvPr id="9"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
        <p:nvSpPr>
          <p:cNvPr id="13" name="Chart Placeholder 12"/>
          <p:cNvSpPr>
            <a:spLocks noGrp="1"/>
          </p:cNvSpPr>
          <p:nvPr>
            <p:ph type="chart" sz="quarter" idx="14"/>
          </p:nvPr>
        </p:nvSpPr>
        <p:spPr>
          <a:xfrm>
            <a:off x="152400" y="1581150"/>
            <a:ext cx="8839200" cy="3124200"/>
          </a:xfrm>
          <a:prstGeom prst="rect">
            <a:avLst/>
          </a:prstGeom>
        </p:spPr>
        <p:txBody>
          <a:bodyPr/>
          <a:lstStyle>
            <a:lvl1pPr>
              <a:defRPr sz="2000">
                <a:latin typeface="+mn-lt"/>
              </a:defRPr>
            </a:lvl1pPr>
          </a:lstStyle>
          <a:p>
            <a:endParaRPr lang="en-US" dirty="0"/>
          </a:p>
        </p:txBody>
      </p:sp>
    </p:spTree>
    <p:extLst>
      <p:ext uri="{BB962C8B-B14F-4D97-AF65-F5344CB8AC3E}">
        <p14:creationId xmlns:p14="http://schemas.microsoft.com/office/powerpoint/2010/main" val="2845594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標題投影片">
    <p:spTree>
      <p:nvGrpSpPr>
        <p:cNvPr id="1" name=""/>
        <p:cNvGrpSpPr/>
        <p:nvPr/>
      </p:nvGrpSpPr>
      <p:grpSpPr>
        <a:xfrm>
          <a:off x="0" y="0"/>
          <a:ext cx="0" cy="0"/>
          <a:chOff x="0" y="0"/>
          <a:chExt cx="0" cy="0"/>
        </a:xfrm>
      </p:grpSpPr>
      <p:pic>
        <p:nvPicPr>
          <p:cNvPr id="4" name="Picture 2" descr="C:\Users\samissyim\Desktop\ComLine-01.jp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t="16576" b="8714"/>
          <a:stretch>
            <a:fillRect/>
          </a:stretch>
        </p:blipFill>
        <p:spPr bwMode="auto">
          <a:xfrm>
            <a:off x="0" y="4948297"/>
            <a:ext cx="5602288" cy="198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2"/>
          <p:cNvSpPr/>
          <p:nvPr userDrawn="1"/>
        </p:nvSpPr>
        <p:spPr bwMode="auto">
          <a:xfrm>
            <a:off x="0" y="0"/>
            <a:ext cx="9144000" cy="58697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ctr" defTabSz="358265" eaLnBrk="1" hangingPunct="1">
              <a:defRPr/>
            </a:pPr>
            <a:endParaRPr lang="zh-TW" altLang="en-US" sz="1350" smtClean="0">
              <a:solidFill>
                <a:srgbClr val="FFFFFF"/>
              </a:solidFill>
            </a:endParaRPr>
          </a:p>
        </p:txBody>
      </p:sp>
      <p:sp>
        <p:nvSpPr>
          <p:cNvPr id="8" name="矩形 3"/>
          <p:cNvSpPr/>
          <p:nvPr userDrawn="1"/>
        </p:nvSpPr>
        <p:spPr bwMode="auto">
          <a:xfrm>
            <a:off x="0" y="558404"/>
            <a:ext cx="9144000" cy="28575"/>
          </a:xfrm>
          <a:prstGeom prst="rect">
            <a:avLst/>
          </a:prstGeom>
          <a:solidFill>
            <a:srgbClr val="FECF13"/>
          </a:solidFill>
          <a:ln>
            <a:noFill/>
          </a:ln>
          <a:effectLst/>
        </p:spPr>
        <p:style>
          <a:lnRef idx="1">
            <a:schemeClr val="accent1"/>
          </a:lnRef>
          <a:fillRef idx="3">
            <a:schemeClr val="accent1"/>
          </a:fillRef>
          <a:effectRef idx="2">
            <a:schemeClr val="accent1"/>
          </a:effectRef>
          <a:fontRef idx="minor">
            <a:schemeClr val="lt1"/>
          </a:fontRef>
        </p:style>
        <p:txBody>
          <a:bodyPr anchor="ctr"/>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ctr" defTabSz="358265" eaLnBrk="1" hangingPunct="1">
              <a:defRPr/>
            </a:pPr>
            <a:endParaRPr lang="zh-TW" altLang="en-US" sz="1350" smtClean="0">
              <a:solidFill>
                <a:srgbClr val="FFFFFF"/>
              </a:solidFill>
            </a:endParaRPr>
          </a:p>
        </p:txBody>
      </p:sp>
      <p:cxnSp>
        <p:nvCxnSpPr>
          <p:cNvPr id="9" name="直線接點 6"/>
          <p:cNvCxnSpPr/>
          <p:nvPr userDrawn="1"/>
        </p:nvCxnSpPr>
        <p:spPr>
          <a:xfrm>
            <a:off x="0" y="4937522"/>
            <a:ext cx="9144000" cy="0"/>
          </a:xfrm>
          <a:prstGeom prst="line">
            <a:avLst/>
          </a:prstGeom>
          <a:ln w="3175" cmpd="sng">
            <a:solidFill>
              <a:srgbClr val="20346D"/>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userDrawn="1"/>
        </p:nvSpPr>
        <p:spPr bwMode="auto">
          <a:xfrm>
            <a:off x="5467350" y="4951810"/>
            <a:ext cx="3170238" cy="199192"/>
          </a:xfrm>
          <a:prstGeom prst="rect">
            <a:avLst/>
          </a:prstGeom>
          <a:noFill/>
          <a:ln>
            <a:noFill/>
          </a:ln>
          <a:extLst/>
        </p:spPr>
        <p:txBody>
          <a:bodyPr lIns="60106" tIns="30053" rIns="60106" bIns="30053">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defTabSz="358265" eaLnBrk="1" hangingPunct="1">
              <a:defRPr/>
            </a:pPr>
            <a:r>
              <a:rPr kumimoji="1" lang="en-US" sz="900" b="1" i="1" dirty="0" smtClean="0">
                <a:solidFill>
                  <a:srgbClr val="242852">
                    <a:lumMod val="50000"/>
                  </a:srgbClr>
                </a:solidFill>
                <a:latin typeface="Arial Narrow" panose="020B0606020202030204" pitchFamily="34" charset="0"/>
                <a:ea typeface="新細明體" pitchFamily="18" charset="-120"/>
                <a:cs typeface="Calibri" pitchFamily="34" charset="0"/>
              </a:rPr>
              <a:t>Information Technology &amp; Sustainability Division</a:t>
            </a:r>
          </a:p>
        </p:txBody>
      </p:sp>
      <p:sp>
        <p:nvSpPr>
          <p:cNvPr id="6" name="Title 5"/>
          <p:cNvSpPr>
            <a:spLocks noGrp="1"/>
          </p:cNvSpPr>
          <p:nvPr userDrawn="1">
            <p:ph type="title"/>
          </p:nvPr>
        </p:nvSpPr>
        <p:spPr>
          <a:xfrm>
            <a:off x="118159" y="84059"/>
            <a:ext cx="8229600" cy="381000"/>
          </a:xfrm>
          <a:prstGeom prst="rect">
            <a:avLst/>
          </a:prstGeom>
        </p:spPr>
        <p:txBody>
          <a:bodyPr vert="horz" lIns="95738" tIns="47868" rIns="95738" bIns="47868"/>
          <a:lstStyle>
            <a:lvl1pPr algn="l" defTabSz="407309" rtl="0" eaLnBrk="0" fontAlgn="base" hangingPunct="0">
              <a:spcBef>
                <a:spcPct val="0"/>
              </a:spcBef>
              <a:spcAft>
                <a:spcPct val="0"/>
              </a:spcAft>
              <a:defRPr kumimoji="1" lang="en-US" sz="2400" b="1" kern="1200" dirty="0">
                <a:solidFill>
                  <a:schemeClr val="tx2"/>
                </a:solidFill>
                <a:latin typeface="+mn-lt"/>
                <a:ea typeface="新細明體" pitchFamily="18" charset="-120"/>
                <a:cs typeface="Arial" panose="020B0604020202020204" pitchFamily="34" charset="0"/>
              </a:defRPr>
            </a:lvl1pPr>
          </a:lstStyle>
          <a:p>
            <a:r>
              <a:rPr lang="en-US" dirty="0" smtClean="0"/>
              <a:t>Click to edit Master title style</a:t>
            </a:r>
            <a:endParaRPr lang="en-US" dirty="0"/>
          </a:p>
        </p:txBody>
      </p:sp>
      <p:sp>
        <p:nvSpPr>
          <p:cNvPr id="13" name="Text Placeholder 12"/>
          <p:cNvSpPr>
            <a:spLocks noGrp="1"/>
          </p:cNvSpPr>
          <p:nvPr userDrawn="1">
            <p:ph type="body" sz="quarter" idx="11"/>
          </p:nvPr>
        </p:nvSpPr>
        <p:spPr>
          <a:xfrm>
            <a:off x="189230" y="769620"/>
            <a:ext cx="7152958" cy="822960"/>
          </a:xfrm>
          <a:prstGeom prst="rect">
            <a:avLst/>
          </a:prstGeom>
        </p:spPr>
        <p:txBody>
          <a:bodyPr vert="horz" lIns="95738" tIns="47868" rIns="95738" bIns="47868"/>
          <a:lstStyle>
            <a:lvl1pPr>
              <a:defRPr sz="2175"/>
            </a:lvl1pPr>
            <a:lvl2pPr>
              <a:defRPr sz="1875"/>
            </a:lvl2pPr>
            <a:lvl3pPr>
              <a:defRPr sz="1575"/>
            </a:lvl3pPr>
            <a:lvl4pPr>
              <a:defRPr sz="1425"/>
            </a:lvl4pPr>
            <a:lvl5pPr>
              <a:defRPr sz="1425"/>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Slide Number Placeholder 5"/>
          <p:cNvSpPr>
            <a:spLocks noGrp="1"/>
          </p:cNvSpPr>
          <p:nvPr userDrawn="1">
            <p:ph type="sldNum" sz="quarter" idx="12"/>
          </p:nvPr>
        </p:nvSpPr>
        <p:spPr>
          <a:xfrm>
            <a:off x="8628081" y="4941153"/>
            <a:ext cx="504825" cy="217885"/>
          </a:xfrm>
          <a:prstGeom prst="rect">
            <a:avLst/>
          </a:prstGeom>
        </p:spPr>
        <p:txBody>
          <a:bodyPr vert="horz" wrap="square" lIns="95738" tIns="47868" rIns="95738" bIns="47868" numCol="1" anchor="t" anchorCtr="0" compatLnSpc="1">
            <a:prstTxWarp prst="textNoShape">
              <a:avLst/>
            </a:prstTxWarp>
          </a:bodyPr>
          <a:lstStyle>
            <a:lvl1pPr algn="r" defTabSz="358265">
              <a:defRPr kumimoji="1" sz="750">
                <a:solidFill>
                  <a:srgbClr val="20346D"/>
                </a:solidFill>
                <a:latin typeface="Calibri" pitchFamily="34" charset="0"/>
                <a:ea typeface="新細明體" pitchFamily="18" charset="-120"/>
                <a:cs typeface="+mn-cs"/>
              </a:defRPr>
            </a:lvl1pPr>
          </a:lstStyle>
          <a:p>
            <a:pPr>
              <a:defRPr/>
            </a:pPr>
            <a:fld id="{2859BD37-09A5-4309-8CD0-9B22A69EF2B4}" type="slidenum">
              <a:rPr lang="en-US" altLang="en-US"/>
              <a:pPr>
                <a:defRPr/>
              </a:pPr>
              <a:t>‹#›</a:t>
            </a:fld>
            <a:endParaRPr lang="en-US" altLang="en-US" dirty="0"/>
          </a:p>
        </p:txBody>
      </p:sp>
    </p:spTree>
    <p:extLst>
      <p:ext uri="{BB962C8B-B14F-4D97-AF65-F5344CB8AC3E}">
        <p14:creationId xmlns:p14="http://schemas.microsoft.com/office/powerpoint/2010/main" val="872424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ontent Page">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auto">
          <a:xfrm>
            <a:off x="3254" y="0"/>
            <a:ext cx="9146286"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bwMode="auto">
          <a:xfrm>
            <a:off x="8567920" y="4875732"/>
            <a:ext cx="337147" cy="163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1633" tIns="40816" rIns="81633" bIns="40816"/>
          <a:lstStyle>
            <a:lvl1pPr eaLnBrk="0" hangingPunct="0">
              <a:defRPr kumimoji="1" sz="2400">
                <a:solidFill>
                  <a:schemeClr val="tx1"/>
                </a:solidFill>
                <a:latin typeface="Calibri" pitchFamily="34" charset="0"/>
                <a:ea typeface="新細明體" pitchFamily="18" charset="-120"/>
              </a:defRPr>
            </a:lvl1pPr>
            <a:lvl2pPr marL="742950" indent="-285750" eaLnBrk="0" hangingPunct="0">
              <a:defRPr kumimoji="1" sz="2400">
                <a:solidFill>
                  <a:schemeClr val="tx1"/>
                </a:solidFill>
                <a:latin typeface="Calibri" pitchFamily="34" charset="0"/>
                <a:ea typeface="新細明體" pitchFamily="18" charset="-120"/>
              </a:defRPr>
            </a:lvl2pPr>
            <a:lvl3pPr marL="1143000" indent="-228600" eaLnBrk="0" hangingPunct="0">
              <a:defRPr kumimoji="1" sz="2400">
                <a:solidFill>
                  <a:schemeClr val="tx1"/>
                </a:solidFill>
                <a:latin typeface="Calibri" pitchFamily="34" charset="0"/>
                <a:ea typeface="新細明體" pitchFamily="18" charset="-120"/>
              </a:defRPr>
            </a:lvl3pPr>
            <a:lvl4pPr marL="1600200" indent="-228600" eaLnBrk="0" hangingPunct="0">
              <a:defRPr kumimoji="1" sz="2400">
                <a:solidFill>
                  <a:schemeClr val="tx1"/>
                </a:solidFill>
                <a:latin typeface="Calibri" pitchFamily="34" charset="0"/>
                <a:ea typeface="新細明體" pitchFamily="18" charset="-120"/>
              </a:defRPr>
            </a:lvl4pPr>
            <a:lvl5pPr marL="2057400" indent="-228600" eaLnBrk="0" hangingPunct="0">
              <a:defRPr kumimoji="1" sz="2400">
                <a:solidFill>
                  <a:schemeClr val="tx1"/>
                </a:solidFill>
                <a:latin typeface="Calibri" pitchFamily="34" charset="0"/>
                <a:ea typeface="新細明體" pitchFamily="18" charset="-120"/>
              </a:defRPr>
            </a:lvl5pPr>
            <a:lvl6pPr marL="25146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6pPr>
            <a:lvl7pPr marL="29718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7pPr>
            <a:lvl8pPr marL="34290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8pPr>
            <a:lvl9pPr marL="3886200" indent="-228600" defTabSz="477838" eaLnBrk="0" fontAlgn="base" hangingPunct="0">
              <a:spcBef>
                <a:spcPct val="0"/>
              </a:spcBef>
              <a:spcAft>
                <a:spcPct val="0"/>
              </a:spcAft>
              <a:defRPr kumimoji="1" sz="2400">
                <a:solidFill>
                  <a:schemeClr val="tx1"/>
                </a:solidFill>
                <a:latin typeface="Calibri" pitchFamily="34" charset="0"/>
                <a:ea typeface="新細明體" pitchFamily="18" charset="-120"/>
              </a:defRPr>
            </a:lvl9pPr>
          </a:lstStyle>
          <a:p>
            <a:pPr algn="r" eaLnBrk="1" hangingPunct="1">
              <a:defRPr/>
            </a:pPr>
            <a:fld id="{34CE85C5-D373-48AB-AAE7-F6D84E097343}" type="slidenum">
              <a:rPr lang="en-US" altLang="zh-TW" sz="800" smtClean="0">
                <a:latin typeface="Arial" charset="0"/>
                <a:cs typeface="Arial" charset="0"/>
              </a:rPr>
              <a:pPr algn="r" eaLnBrk="1" hangingPunct="1">
                <a:defRPr/>
              </a:pPr>
              <a:t>‹#›</a:t>
            </a:fld>
            <a:endParaRPr lang="en-US" altLang="zh-TW" sz="800" dirty="0">
              <a:latin typeface="Arial" charset="0"/>
              <a:cs typeface="Arial" charset="0"/>
            </a:endParaRPr>
          </a:p>
        </p:txBody>
      </p:sp>
      <p:sp>
        <p:nvSpPr>
          <p:cNvPr id="7" name="Footer Placeholder 4"/>
          <p:cNvSpPr>
            <a:spLocks noGrp="1"/>
          </p:cNvSpPr>
          <p:nvPr>
            <p:ph type="ftr" sz="quarter" idx="13"/>
          </p:nvPr>
        </p:nvSpPr>
        <p:spPr bwMode="ltGray">
          <a:xfrm>
            <a:off x="6010269" y="4827136"/>
            <a:ext cx="2673718" cy="273844"/>
          </a:xfrm>
          <a:prstGeom prst="rect">
            <a:avLst/>
          </a:prstGeom>
        </p:spPr>
        <p:txBody>
          <a:bodyPr vert="horz" lIns="77943" tIns="38972" rIns="77943" bIns="38972" rtlCol="0" anchor="ctr"/>
          <a:lstStyle>
            <a:lvl1pPr algn="r">
              <a:defRPr sz="700" b="1" dirty="0">
                <a:solidFill>
                  <a:schemeClr val="tx1"/>
                </a:solidFill>
                <a:latin typeface="Arial" panose="020B0604020202020204" pitchFamily="34" charset="0"/>
                <a:ea typeface="新細明體" charset="0"/>
                <a:cs typeface="Arial" panose="020B0604020202020204" pitchFamily="34" charset="0"/>
              </a:defRPr>
            </a:lvl1pPr>
          </a:lstStyle>
          <a:p>
            <a:pPr>
              <a:defRPr/>
            </a:pPr>
            <a:r>
              <a:rPr lang="en-US" dirty="0"/>
              <a:t>CONFIDENTIAL</a:t>
            </a:r>
          </a:p>
        </p:txBody>
      </p:sp>
      <p:sp>
        <p:nvSpPr>
          <p:cNvPr id="9" name="Text Placeholder 8"/>
          <p:cNvSpPr>
            <a:spLocks noGrp="1"/>
          </p:cNvSpPr>
          <p:nvPr>
            <p:ph type="body" sz="quarter" idx="14"/>
          </p:nvPr>
        </p:nvSpPr>
        <p:spPr>
          <a:xfrm>
            <a:off x="914400" y="819150"/>
            <a:ext cx="7653338" cy="3886200"/>
          </a:xfrm>
          <a:prstGeom prst="rect">
            <a:avLst/>
          </a:prstGeom>
        </p:spPr>
        <p:txBody>
          <a:bodyPr/>
          <a:lstStyle>
            <a:lvl1pPr>
              <a:defRPr sz="1900" b="1">
                <a:latin typeface="+mn-lt"/>
              </a:defRPr>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p:cNvSpPr>
            <a:spLocks noGrp="1"/>
          </p:cNvSpPr>
          <p:nvPr>
            <p:ph type="title"/>
          </p:nvPr>
        </p:nvSpPr>
        <p:spPr>
          <a:xfrm>
            <a:off x="838200" y="244078"/>
            <a:ext cx="7176823" cy="422672"/>
          </a:xfrm>
          <a:prstGeom prst="rect">
            <a:avLst/>
          </a:prstGeom>
        </p:spPr>
        <p:txBody>
          <a:bodyPr lIns="77943" tIns="38972" rIns="77943" bIns="38972"/>
          <a:lstStyle>
            <a:lvl1pPr algn="l">
              <a:defRPr sz="2400" b="1">
                <a:solidFill>
                  <a:schemeClr val="tx2"/>
                </a:solidFill>
                <a:latin typeface="+mn-lt"/>
                <a:cs typeface="Arial" panose="020B0604020202020204" pitchFamily="34" charset="0"/>
              </a:defRPr>
            </a:lvl1pPr>
          </a:lstStyle>
          <a:p>
            <a:r>
              <a:rPr lang="en-US" dirty="0"/>
              <a:t>Click to edit Master title style</a:t>
            </a:r>
          </a:p>
        </p:txBody>
      </p:sp>
    </p:spTree>
    <p:extLst>
      <p:ext uri="{BB962C8B-B14F-4D97-AF65-F5344CB8AC3E}">
        <p14:creationId xmlns:p14="http://schemas.microsoft.com/office/powerpoint/2010/main" val="283870397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186" r:id="rId1"/>
    <p:sldLayoutId id="2147484187" r:id="rId2"/>
    <p:sldLayoutId id="2147484194" r:id="rId3"/>
    <p:sldLayoutId id="2147484195" r:id="rId4"/>
    <p:sldLayoutId id="2147484196" r:id="rId5"/>
    <p:sldLayoutId id="2147484197" r:id="rId6"/>
  </p:sldLayoutIdLst>
  <p:hf hdr="0" dt="0"/>
  <p:txStyles>
    <p:titleStyle>
      <a:lvl1pPr algn="ctr" defTabSz="407309" rtl="0" eaLnBrk="0" fontAlgn="base" hangingPunct="0">
        <a:spcBef>
          <a:spcPct val="0"/>
        </a:spcBef>
        <a:spcAft>
          <a:spcPct val="0"/>
        </a:spcAft>
        <a:defRPr kumimoji="1" sz="3900" kern="1200">
          <a:solidFill>
            <a:schemeClr val="tx1"/>
          </a:solidFill>
          <a:latin typeface="+mj-lt"/>
          <a:ea typeface="新細明體" pitchFamily="18" charset="-120"/>
          <a:cs typeface="新細明體" charset="0"/>
        </a:defRPr>
      </a:lvl1pPr>
      <a:lvl2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2pPr>
      <a:lvl3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3pPr>
      <a:lvl4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4pPr>
      <a:lvl5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5pPr>
      <a:lvl6pPr marL="408163"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6pPr>
      <a:lvl7pPr marL="816326"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7pPr>
      <a:lvl8pPr marL="1224490"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8pPr>
      <a:lvl9pPr marL="1632652"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9pPr>
    </p:titleStyle>
    <p:bodyStyle>
      <a:lvl1pPr marL="305820" indent="-305820" algn="l" defTabSz="407309" rtl="0" eaLnBrk="0" fontAlgn="base" hangingPunct="0">
        <a:spcBef>
          <a:spcPct val="20000"/>
        </a:spcBef>
        <a:spcAft>
          <a:spcPct val="0"/>
        </a:spcAft>
        <a:buFont typeface="Arial" charset="0"/>
        <a:buChar char="•"/>
        <a:defRPr kumimoji="1" sz="2900" kern="1200">
          <a:solidFill>
            <a:schemeClr val="tx1"/>
          </a:solidFill>
          <a:latin typeface="+mn-lt"/>
          <a:ea typeface="新細明體" pitchFamily="18" charset="-120"/>
          <a:cs typeface="新細明體" charset="0"/>
        </a:defRPr>
      </a:lvl1pPr>
      <a:lvl2pPr marL="663061" indent="-254399" algn="l" defTabSz="407309" rtl="0" eaLnBrk="0" fontAlgn="base" hangingPunct="0">
        <a:spcBef>
          <a:spcPct val="20000"/>
        </a:spcBef>
        <a:spcAft>
          <a:spcPct val="0"/>
        </a:spcAft>
        <a:buFont typeface="Arial" charset="0"/>
        <a:buChar char="–"/>
        <a:defRPr kumimoji="1" sz="2500" kern="1200">
          <a:solidFill>
            <a:schemeClr val="tx1"/>
          </a:solidFill>
          <a:latin typeface="+mn-lt"/>
          <a:ea typeface="新細明體" pitchFamily="18" charset="-120"/>
          <a:cs typeface="新細明體" charset="0"/>
        </a:defRPr>
      </a:lvl2pPr>
      <a:lvl3pPr marL="1020301" indent="-202978" algn="l" defTabSz="407309" rtl="0" eaLnBrk="0" fontAlgn="base" hangingPunct="0">
        <a:spcBef>
          <a:spcPct val="20000"/>
        </a:spcBef>
        <a:spcAft>
          <a:spcPct val="0"/>
        </a:spcAft>
        <a:buFont typeface="Arial" charset="0"/>
        <a:buChar char="•"/>
        <a:defRPr kumimoji="1" sz="2100" kern="1200">
          <a:solidFill>
            <a:schemeClr val="tx1"/>
          </a:solidFill>
          <a:latin typeface="+mn-lt"/>
          <a:ea typeface="新細明體" pitchFamily="18" charset="-120"/>
          <a:cs typeface="新細明體" charset="0"/>
        </a:defRPr>
      </a:lvl3pPr>
      <a:lvl4pPr marL="1427611" indent="-202978" algn="l" defTabSz="407309" rtl="0" eaLnBrk="0" fontAlgn="base" hangingPunct="0">
        <a:spcBef>
          <a:spcPct val="20000"/>
        </a:spcBef>
        <a:spcAft>
          <a:spcPct val="0"/>
        </a:spcAft>
        <a:buFont typeface="Arial" charset="0"/>
        <a:buChar char="–"/>
        <a:defRPr kumimoji="1" sz="1800" kern="1200">
          <a:solidFill>
            <a:schemeClr val="tx1"/>
          </a:solidFill>
          <a:latin typeface="+mn-lt"/>
          <a:ea typeface="新細明體" pitchFamily="18" charset="-120"/>
          <a:cs typeface="新細明體" charset="0"/>
        </a:defRPr>
      </a:lvl4pPr>
      <a:lvl5pPr marL="1836272" indent="-202978" algn="l" defTabSz="407309" rtl="0" eaLnBrk="0" fontAlgn="base" hangingPunct="0">
        <a:spcBef>
          <a:spcPct val="20000"/>
        </a:spcBef>
        <a:spcAft>
          <a:spcPct val="0"/>
        </a:spcAft>
        <a:buFont typeface="Arial" charset="0"/>
        <a:buChar char="»"/>
        <a:defRPr kumimoji="1" sz="1800" kern="1200">
          <a:solidFill>
            <a:schemeClr val="tx1"/>
          </a:solidFill>
          <a:latin typeface="+mn-lt"/>
          <a:ea typeface="新細明體" pitchFamily="18" charset="-120"/>
          <a:cs typeface="新細明體" charset="0"/>
        </a:defRPr>
      </a:lvl5pPr>
      <a:lvl6pPr marL="2244897" indent="-204082" algn="l" defTabSz="408163" rtl="0" eaLnBrk="1" latinLnBrk="0" hangingPunct="1">
        <a:spcBef>
          <a:spcPct val="20000"/>
        </a:spcBef>
        <a:buFont typeface="Arial"/>
        <a:buChar char="•"/>
        <a:defRPr sz="1800" kern="1200">
          <a:solidFill>
            <a:schemeClr val="tx1"/>
          </a:solidFill>
          <a:latin typeface="+mn-lt"/>
          <a:ea typeface="+mn-ea"/>
          <a:cs typeface="+mn-cs"/>
        </a:defRPr>
      </a:lvl6pPr>
      <a:lvl7pPr marL="2653060" indent="-204082" algn="l" defTabSz="408163" rtl="0" eaLnBrk="1" latinLnBrk="0" hangingPunct="1">
        <a:spcBef>
          <a:spcPct val="20000"/>
        </a:spcBef>
        <a:buFont typeface="Arial"/>
        <a:buChar char="•"/>
        <a:defRPr sz="1800" kern="1200">
          <a:solidFill>
            <a:schemeClr val="tx1"/>
          </a:solidFill>
          <a:latin typeface="+mn-lt"/>
          <a:ea typeface="+mn-ea"/>
          <a:cs typeface="+mn-cs"/>
        </a:defRPr>
      </a:lvl7pPr>
      <a:lvl8pPr marL="3061224" indent="-204082" algn="l" defTabSz="408163" rtl="0" eaLnBrk="1" latinLnBrk="0" hangingPunct="1">
        <a:spcBef>
          <a:spcPct val="20000"/>
        </a:spcBef>
        <a:buFont typeface="Arial"/>
        <a:buChar char="•"/>
        <a:defRPr sz="1800" kern="1200">
          <a:solidFill>
            <a:schemeClr val="tx1"/>
          </a:solidFill>
          <a:latin typeface="+mn-lt"/>
          <a:ea typeface="+mn-ea"/>
          <a:cs typeface="+mn-cs"/>
        </a:defRPr>
      </a:lvl8pPr>
      <a:lvl9pPr marL="3469386" indent="-204082" algn="l" defTabSz="408163"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zh-TW"/>
      </a:defPPr>
      <a:lvl1pPr marL="0" algn="l" defTabSz="408163" rtl="0" eaLnBrk="1" latinLnBrk="0" hangingPunct="1">
        <a:defRPr sz="1600" kern="1200">
          <a:solidFill>
            <a:schemeClr val="tx1"/>
          </a:solidFill>
          <a:latin typeface="+mn-lt"/>
          <a:ea typeface="+mn-ea"/>
          <a:cs typeface="+mn-cs"/>
        </a:defRPr>
      </a:lvl1pPr>
      <a:lvl2pPr marL="408163" algn="l" defTabSz="408163" rtl="0" eaLnBrk="1" latinLnBrk="0" hangingPunct="1">
        <a:defRPr sz="1600" kern="1200">
          <a:solidFill>
            <a:schemeClr val="tx1"/>
          </a:solidFill>
          <a:latin typeface="+mn-lt"/>
          <a:ea typeface="+mn-ea"/>
          <a:cs typeface="+mn-cs"/>
        </a:defRPr>
      </a:lvl2pPr>
      <a:lvl3pPr marL="816326" algn="l" defTabSz="408163" rtl="0" eaLnBrk="1" latinLnBrk="0" hangingPunct="1">
        <a:defRPr sz="1600" kern="1200">
          <a:solidFill>
            <a:schemeClr val="tx1"/>
          </a:solidFill>
          <a:latin typeface="+mn-lt"/>
          <a:ea typeface="+mn-ea"/>
          <a:cs typeface="+mn-cs"/>
        </a:defRPr>
      </a:lvl3pPr>
      <a:lvl4pPr marL="1224490" algn="l" defTabSz="408163" rtl="0" eaLnBrk="1" latinLnBrk="0" hangingPunct="1">
        <a:defRPr sz="1600" kern="1200">
          <a:solidFill>
            <a:schemeClr val="tx1"/>
          </a:solidFill>
          <a:latin typeface="+mn-lt"/>
          <a:ea typeface="+mn-ea"/>
          <a:cs typeface="+mn-cs"/>
        </a:defRPr>
      </a:lvl4pPr>
      <a:lvl5pPr marL="1632652" algn="l" defTabSz="408163" rtl="0" eaLnBrk="1" latinLnBrk="0" hangingPunct="1">
        <a:defRPr sz="1600" kern="1200">
          <a:solidFill>
            <a:schemeClr val="tx1"/>
          </a:solidFill>
          <a:latin typeface="+mn-lt"/>
          <a:ea typeface="+mn-ea"/>
          <a:cs typeface="+mn-cs"/>
        </a:defRPr>
      </a:lvl5pPr>
      <a:lvl6pPr marL="2040815" algn="l" defTabSz="408163" rtl="0" eaLnBrk="1" latinLnBrk="0" hangingPunct="1">
        <a:defRPr sz="1600" kern="1200">
          <a:solidFill>
            <a:schemeClr val="tx1"/>
          </a:solidFill>
          <a:latin typeface="+mn-lt"/>
          <a:ea typeface="+mn-ea"/>
          <a:cs typeface="+mn-cs"/>
        </a:defRPr>
      </a:lvl6pPr>
      <a:lvl7pPr marL="2448979" algn="l" defTabSz="408163" rtl="0" eaLnBrk="1" latinLnBrk="0" hangingPunct="1">
        <a:defRPr sz="1600" kern="1200">
          <a:solidFill>
            <a:schemeClr val="tx1"/>
          </a:solidFill>
          <a:latin typeface="+mn-lt"/>
          <a:ea typeface="+mn-ea"/>
          <a:cs typeface="+mn-cs"/>
        </a:defRPr>
      </a:lvl7pPr>
      <a:lvl8pPr marL="2857142" algn="l" defTabSz="408163" rtl="0" eaLnBrk="1" latinLnBrk="0" hangingPunct="1">
        <a:defRPr sz="1600" kern="1200">
          <a:solidFill>
            <a:schemeClr val="tx1"/>
          </a:solidFill>
          <a:latin typeface="+mn-lt"/>
          <a:ea typeface="+mn-ea"/>
          <a:cs typeface="+mn-cs"/>
        </a:defRPr>
      </a:lvl8pPr>
      <a:lvl9pPr marL="3265305" algn="l" defTabSz="408163"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9.png"/><Relationship Id="rId18" Type="http://schemas.openxmlformats.org/officeDocument/2006/relationships/image" Target="../media/image24.jpg"/><Relationship Id="rId26" Type="http://schemas.openxmlformats.org/officeDocument/2006/relationships/image" Target="../media/image32.png"/><Relationship Id="rId3" Type="http://schemas.openxmlformats.org/officeDocument/2006/relationships/image" Target="../media/image14.png"/><Relationship Id="rId21" Type="http://schemas.openxmlformats.org/officeDocument/2006/relationships/image" Target="../media/image27.png"/><Relationship Id="rId7" Type="http://schemas.openxmlformats.org/officeDocument/2006/relationships/image" Target="../media/image18.jpg"/><Relationship Id="rId12" Type="http://schemas.microsoft.com/office/2007/relationships/diagramDrawing" Target="../diagrams/drawing3.xml"/><Relationship Id="rId17" Type="http://schemas.openxmlformats.org/officeDocument/2006/relationships/image" Target="../media/image23.png"/><Relationship Id="rId25" Type="http://schemas.openxmlformats.org/officeDocument/2006/relationships/image" Target="../media/image31.png"/><Relationship Id="rId2" Type="http://schemas.openxmlformats.org/officeDocument/2006/relationships/notesSlide" Target="../notesSlides/notesSlide17.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diagramColors" Target="../diagrams/colors3.xml"/><Relationship Id="rId24" Type="http://schemas.openxmlformats.org/officeDocument/2006/relationships/image" Target="../media/image30.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9.png"/><Relationship Id="rId28" Type="http://schemas.openxmlformats.org/officeDocument/2006/relationships/image" Target="../media/image34.png"/><Relationship Id="rId10" Type="http://schemas.openxmlformats.org/officeDocument/2006/relationships/diagramQuickStyle" Target="../diagrams/quickStyle3.xml"/><Relationship Id="rId19"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diagramLayout" Target="../diagrams/layout3.xml"/><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1" Type="http://schemas.openxmlformats.org/officeDocument/2006/relationships/image" Target="../media/image39.png"/><Relationship Id="rId2" Type="http://schemas.openxmlformats.org/officeDocument/2006/relationships/notesSlide" Target="../notesSlides/notesSlide19.xml"/><Relationship Id="rId20" Type="http://schemas.openxmlformats.org/officeDocument/2006/relationships/image" Target="../media/image195.svg"/><Relationship Id="rId16" Type="http://schemas.openxmlformats.org/officeDocument/2006/relationships/image" Target="../media/image178.sv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jpeg"/><Relationship Id="rId22" Type="http://schemas.openxmlformats.org/officeDocument/2006/relationships/image" Target="../media/image40.emf"/></Relationships>
</file>

<file path=ppt/slides/_rels/slide25.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18" Type="http://schemas.openxmlformats.org/officeDocument/2006/relationships/image" Target="../media/image30.png"/><Relationship Id="rId3" Type="http://schemas.openxmlformats.org/officeDocument/2006/relationships/image" Target="../media/image41.jpeg"/><Relationship Id="rId21" Type="http://schemas.openxmlformats.org/officeDocument/2006/relationships/image" Target="../media/image55.png"/><Relationship Id="rId7" Type="http://schemas.openxmlformats.org/officeDocument/2006/relationships/image" Target="../media/image36.jpeg"/><Relationship Id="rId12" Type="http://schemas.openxmlformats.org/officeDocument/2006/relationships/image" Target="../media/image49.jpeg"/><Relationship Id="rId17" Type="http://schemas.openxmlformats.org/officeDocument/2006/relationships/image" Target="../media/image54.jpg"/><Relationship Id="rId2" Type="http://schemas.openxmlformats.org/officeDocument/2006/relationships/notesSlide" Target="../notesSlides/notesSlide20.xml"/><Relationship Id="rId16" Type="http://schemas.openxmlformats.org/officeDocument/2006/relationships/image" Target="../media/image53.jpeg"/><Relationship Id="rId20" Type="http://schemas.openxmlformats.org/officeDocument/2006/relationships/image" Target="../media/image18.jpg"/><Relationship Id="rId1" Type="http://schemas.openxmlformats.org/officeDocument/2006/relationships/slideLayout" Target="../slideLayouts/slideLayout5.xml"/><Relationship Id="rId6" Type="http://schemas.openxmlformats.org/officeDocument/2006/relationships/image" Target="../media/image44.jpeg"/><Relationship Id="rId11" Type="http://schemas.openxmlformats.org/officeDocument/2006/relationships/image" Target="../media/image48.png"/><Relationship Id="rId24" Type="http://schemas.openxmlformats.org/officeDocument/2006/relationships/image" Target="../media/image28.png"/><Relationship Id="rId5" Type="http://schemas.openxmlformats.org/officeDocument/2006/relationships/image" Target="../media/image43.jpeg"/><Relationship Id="rId15" Type="http://schemas.openxmlformats.org/officeDocument/2006/relationships/image" Target="../media/image52.jpeg"/><Relationship Id="rId23" Type="http://schemas.openxmlformats.org/officeDocument/2006/relationships/image" Target="../media/image29.png"/><Relationship Id="rId10" Type="http://schemas.openxmlformats.org/officeDocument/2006/relationships/image" Target="../media/image47.png"/><Relationship Id="rId19" Type="http://schemas.openxmlformats.org/officeDocument/2006/relationships/image" Target="../media/image31.png"/><Relationship Id="rId4" Type="http://schemas.openxmlformats.org/officeDocument/2006/relationships/image" Target="../media/image42.jpeg"/><Relationship Id="rId9" Type="http://schemas.openxmlformats.org/officeDocument/2006/relationships/image" Target="../media/image46.jpeg"/><Relationship Id="rId14" Type="http://schemas.openxmlformats.org/officeDocument/2006/relationships/image" Target="../media/image51.jpeg"/><Relationship Id="rId22"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61.png"/><Relationship Id="rId11" Type="http://schemas.openxmlformats.org/officeDocument/2006/relationships/image" Target="../media/image29.png"/><Relationship Id="rId5" Type="http://schemas.openxmlformats.org/officeDocument/2006/relationships/image" Target="../media/image60.png"/><Relationship Id="rId10" Type="http://schemas.openxmlformats.org/officeDocument/2006/relationships/image" Target="../media/image64.png"/><Relationship Id="rId4" Type="http://schemas.openxmlformats.org/officeDocument/2006/relationships/image" Target="../media/image59.png"/><Relationship Id="rId9"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66.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32.png"/><Relationship Id="rId10"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32.png"/><Relationship Id="rId10"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8.png"/><Relationship Id="rId7" Type="http://schemas.openxmlformats.org/officeDocument/2006/relationships/image" Target="../media/image18.jpg"/><Relationship Id="rId12"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1.png"/><Relationship Id="rId10" Type="http://schemas.openxmlformats.org/officeDocument/2006/relationships/image" Target="../media/image71.png"/><Relationship Id="rId4" Type="http://schemas.openxmlformats.org/officeDocument/2006/relationships/image" Target="../media/image30.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14.png"/><Relationship Id="rId18" Type="http://schemas.openxmlformats.org/officeDocument/2006/relationships/image" Target="../media/image24.jpg"/><Relationship Id="rId26" Type="http://schemas.openxmlformats.org/officeDocument/2006/relationships/image" Target="../media/image30.png"/><Relationship Id="rId3" Type="http://schemas.openxmlformats.org/officeDocument/2006/relationships/diagramData" Target="../diagrams/data4.xml"/><Relationship Id="rId21" Type="http://schemas.openxmlformats.org/officeDocument/2006/relationships/image" Target="../media/image27.png"/><Relationship Id="rId7" Type="http://schemas.microsoft.com/office/2007/relationships/diagramDrawing" Target="../diagrams/drawing4.xml"/><Relationship Id="rId12" Type="http://schemas.openxmlformats.org/officeDocument/2006/relationships/image" Target="../media/image23.png"/><Relationship Id="rId17" Type="http://schemas.openxmlformats.org/officeDocument/2006/relationships/image" Target="../media/image18.jpg"/><Relationship Id="rId25" Type="http://schemas.openxmlformats.org/officeDocument/2006/relationships/image" Target="../media/image32.png"/><Relationship Id="rId2" Type="http://schemas.openxmlformats.org/officeDocument/2006/relationships/notesSlide" Target="../notesSlides/notesSlide31.xml"/><Relationship Id="rId16" Type="http://schemas.openxmlformats.org/officeDocument/2006/relationships/image" Target="../media/image17.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diagramColors" Target="../diagrams/colors4.xml"/><Relationship Id="rId11" Type="http://schemas.openxmlformats.org/officeDocument/2006/relationships/image" Target="../media/image22.png"/><Relationship Id="rId24" Type="http://schemas.openxmlformats.org/officeDocument/2006/relationships/image" Target="../media/image31.png"/><Relationship Id="rId5" Type="http://schemas.openxmlformats.org/officeDocument/2006/relationships/diagramQuickStyle" Target="../diagrams/quickStyle4.xml"/><Relationship Id="rId15" Type="http://schemas.openxmlformats.org/officeDocument/2006/relationships/image" Target="../media/image16.png"/><Relationship Id="rId23" Type="http://schemas.openxmlformats.org/officeDocument/2006/relationships/image" Target="../media/image29.png"/><Relationship Id="rId10" Type="http://schemas.openxmlformats.org/officeDocument/2006/relationships/image" Target="../media/image21.png"/><Relationship Id="rId19" Type="http://schemas.openxmlformats.org/officeDocument/2006/relationships/image" Target="../media/image25.png"/><Relationship Id="rId4" Type="http://schemas.openxmlformats.org/officeDocument/2006/relationships/diagramLayout" Target="../diagrams/layout4.xml"/><Relationship Id="rId9" Type="http://schemas.openxmlformats.org/officeDocument/2006/relationships/image" Target="../media/image20.png"/><Relationship Id="rId14" Type="http://schemas.openxmlformats.org/officeDocument/2006/relationships/image" Target="../media/image15.png"/><Relationship Id="rId22" Type="http://schemas.openxmlformats.org/officeDocument/2006/relationships/image" Target="../media/image28.png"/></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9.png"/><Relationship Id="rId18" Type="http://schemas.openxmlformats.org/officeDocument/2006/relationships/image" Target="../media/image24.jpg"/><Relationship Id="rId26" Type="http://schemas.openxmlformats.org/officeDocument/2006/relationships/image" Target="../media/image30.png"/><Relationship Id="rId3" Type="http://schemas.openxmlformats.org/officeDocument/2006/relationships/image" Target="../media/image14.png"/><Relationship Id="rId21" Type="http://schemas.openxmlformats.org/officeDocument/2006/relationships/image" Target="../media/image27.png"/><Relationship Id="rId7" Type="http://schemas.openxmlformats.org/officeDocument/2006/relationships/image" Target="../media/image18.jpg"/><Relationship Id="rId12" Type="http://schemas.microsoft.com/office/2007/relationships/diagramDrawing" Target="../diagrams/drawing5.xml"/><Relationship Id="rId17" Type="http://schemas.openxmlformats.org/officeDocument/2006/relationships/image" Target="../media/image23.png"/><Relationship Id="rId25" Type="http://schemas.openxmlformats.org/officeDocument/2006/relationships/image" Target="../media/image32.png"/><Relationship Id="rId2" Type="http://schemas.openxmlformats.org/officeDocument/2006/relationships/notesSlide" Target="../notesSlides/notesSlide32.xml"/><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diagramColors" Target="../diagrams/colors5.xml"/><Relationship Id="rId24" Type="http://schemas.openxmlformats.org/officeDocument/2006/relationships/image" Target="../media/image31.png"/><Relationship Id="rId5" Type="http://schemas.openxmlformats.org/officeDocument/2006/relationships/image" Target="../media/image16.png"/><Relationship Id="rId15" Type="http://schemas.openxmlformats.org/officeDocument/2006/relationships/image" Target="../media/image21.png"/><Relationship Id="rId23" Type="http://schemas.openxmlformats.org/officeDocument/2006/relationships/image" Target="../media/image29.png"/><Relationship Id="rId10" Type="http://schemas.openxmlformats.org/officeDocument/2006/relationships/diagramQuickStyle" Target="../diagrams/quickStyle5.xml"/><Relationship Id="rId19" Type="http://schemas.openxmlformats.org/officeDocument/2006/relationships/image" Target="../media/image25.png"/><Relationship Id="rId4" Type="http://schemas.openxmlformats.org/officeDocument/2006/relationships/image" Target="../media/image15.png"/><Relationship Id="rId9" Type="http://schemas.openxmlformats.org/officeDocument/2006/relationships/diagramLayout" Target="../diagrams/layout5.xml"/><Relationship Id="rId14" Type="http://schemas.openxmlformats.org/officeDocument/2006/relationships/image" Target="../media/image20.png"/><Relationship Id="rId22" Type="http://schemas.openxmlformats.org/officeDocument/2006/relationships/image" Target="../media/image28.png"/></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g"/><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diagramColors" Target="../diagrams/colors6.xml"/><Relationship Id="rId11" Type="http://schemas.openxmlformats.org/officeDocument/2006/relationships/image" Target="../media/image22.png"/><Relationship Id="rId5" Type="http://schemas.openxmlformats.org/officeDocument/2006/relationships/diagramQuickStyle" Target="../diagrams/quickStyle6.xml"/><Relationship Id="rId10" Type="http://schemas.openxmlformats.org/officeDocument/2006/relationships/image" Target="../media/image21.png"/><Relationship Id="rId4" Type="http://schemas.openxmlformats.org/officeDocument/2006/relationships/diagramLayout" Target="../diagrams/layout6.xml"/><Relationship Id="rId9" Type="http://schemas.openxmlformats.org/officeDocument/2006/relationships/image" Target="../media/image20.png"/></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7.xml"/><Relationship Id="rId13" Type="http://schemas.openxmlformats.org/officeDocument/2006/relationships/image" Target="../media/image77.png"/><Relationship Id="rId3" Type="http://schemas.openxmlformats.org/officeDocument/2006/relationships/image" Target="../media/image56.png"/><Relationship Id="rId7" Type="http://schemas.openxmlformats.org/officeDocument/2006/relationships/diagramQuickStyle" Target="../diagrams/quickStyle7.xml"/><Relationship Id="rId12"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diagramLayout" Target="../diagrams/layout7.xml"/><Relationship Id="rId11" Type="http://schemas.openxmlformats.org/officeDocument/2006/relationships/image" Target="../media/image75.png"/><Relationship Id="rId5" Type="http://schemas.openxmlformats.org/officeDocument/2006/relationships/diagramData" Target="../diagrams/data7.xml"/><Relationship Id="rId15" Type="http://schemas.openxmlformats.org/officeDocument/2006/relationships/image" Target="../media/image36.jpeg"/><Relationship Id="rId10" Type="http://schemas.openxmlformats.org/officeDocument/2006/relationships/image" Target="../media/image24.jpg"/><Relationship Id="rId4" Type="http://schemas.openxmlformats.org/officeDocument/2006/relationships/image" Target="../media/image35.png"/><Relationship Id="rId9" Type="http://schemas.microsoft.com/office/2007/relationships/diagramDrawing" Target="../diagrams/drawing7.xml"/><Relationship Id="rId1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png"/><Relationship Id="rId7" Type="http://schemas.openxmlformats.org/officeDocument/2006/relationships/diagramColors" Target="../diagrams/colors8.xm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diagramQuickStyle" Target="../diagrams/quickStyle8.xml"/><Relationship Id="rId11" Type="http://schemas.openxmlformats.org/officeDocument/2006/relationships/image" Target="../media/image62.png"/><Relationship Id="rId5" Type="http://schemas.openxmlformats.org/officeDocument/2006/relationships/diagramLayout" Target="../diagrams/layout8.xml"/><Relationship Id="rId10" Type="http://schemas.openxmlformats.org/officeDocument/2006/relationships/image" Target="../media/image61.png"/><Relationship Id="rId4" Type="http://schemas.openxmlformats.org/officeDocument/2006/relationships/diagramData" Target="../diagrams/data8.xml"/><Relationship Id="rId9" Type="http://schemas.openxmlformats.org/officeDocument/2006/relationships/image" Target="../media/image60.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18.jpg"/><Relationship Id="rId4" Type="http://schemas.openxmlformats.org/officeDocument/2006/relationships/image" Target="../media/image55.png"/><Relationship Id="rId9" Type="http://schemas.openxmlformats.org/officeDocument/2006/relationships/image" Target="../media/image79.png"/></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8.png"/><Relationship Id="rId7" Type="http://schemas.openxmlformats.org/officeDocument/2006/relationships/image" Target="../media/image18.jpg"/><Relationship Id="rId12"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1.png"/><Relationship Id="rId10" Type="http://schemas.openxmlformats.org/officeDocument/2006/relationships/image" Target="../media/image71.png"/><Relationship Id="rId4" Type="http://schemas.openxmlformats.org/officeDocument/2006/relationships/image" Target="../media/image30.png"/><Relationship Id="rId9"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3"/>
          </p:nvPr>
        </p:nvSpPr>
        <p:spPr/>
        <p:txBody>
          <a:bodyPr/>
          <a:lstStyle/>
          <a:p>
            <a:pPr>
              <a:defRPr/>
            </a:pPr>
            <a:r>
              <a:rPr lang="en-US"/>
              <a:t>CONFIDENTIAL</a:t>
            </a:r>
            <a:endParaRPr lang="en-US" dirty="0"/>
          </a:p>
        </p:txBody>
      </p:sp>
      <p:sp>
        <p:nvSpPr>
          <p:cNvPr id="4" name="Text Placeholder 3"/>
          <p:cNvSpPr>
            <a:spLocks noGrp="1"/>
          </p:cNvSpPr>
          <p:nvPr>
            <p:ph type="body" sz="quarter" idx="12"/>
          </p:nvPr>
        </p:nvSpPr>
        <p:spPr/>
        <p:txBody>
          <a:bodyPr/>
          <a:lstStyle/>
          <a:p>
            <a:r>
              <a:rPr lang="en-US" dirty="0" smtClean="0"/>
              <a:t>Aug-2022</a:t>
            </a:r>
            <a:endParaRPr lang="en-US" dirty="0"/>
          </a:p>
        </p:txBody>
      </p:sp>
      <p:sp>
        <p:nvSpPr>
          <p:cNvPr id="5" name="Text Placeholder 4"/>
          <p:cNvSpPr>
            <a:spLocks noGrp="1"/>
          </p:cNvSpPr>
          <p:nvPr>
            <p:ph type="body" sz="quarter" idx="14"/>
          </p:nvPr>
        </p:nvSpPr>
        <p:spPr>
          <a:xfrm>
            <a:off x="533400" y="3943350"/>
            <a:ext cx="5715000" cy="228600"/>
          </a:xfrm>
        </p:spPr>
        <p:txBody>
          <a:bodyPr/>
          <a:lstStyle/>
          <a:p>
            <a:r>
              <a:rPr lang="en-US" dirty="0"/>
              <a:t>Prepared by </a:t>
            </a:r>
            <a:r>
              <a:rPr lang="en-US" dirty="0" smtClean="0"/>
              <a:t>Chief Architect</a:t>
            </a:r>
            <a:endParaRPr lang="en-US" dirty="0"/>
          </a:p>
        </p:txBody>
      </p:sp>
      <p:sp>
        <p:nvSpPr>
          <p:cNvPr id="6" name="Content Placeholder 5"/>
          <p:cNvSpPr>
            <a:spLocks noGrp="1"/>
          </p:cNvSpPr>
          <p:nvPr>
            <p:ph sz="quarter" idx="15"/>
          </p:nvPr>
        </p:nvSpPr>
        <p:spPr/>
        <p:txBody>
          <a:bodyPr/>
          <a:lstStyle/>
          <a:p>
            <a:r>
              <a:rPr lang="en-US" dirty="0" smtClean="0"/>
              <a:t>Enterprise Architecture</a:t>
            </a:r>
          </a:p>
          <a:p>
            <a:r>
              <a:rPr lang="en-US" dirty="0" smtClean="0"/>
              <a:t>Runway 2 Target State</a:t>
            </a:r>
            <a:endParaRPr lang="en-US" dirty="0"/>
          </a:p>
        </p:txBody>
      </p:sp>
    </p:spTree>
    <p:extLst>
      <p:ext uri="{BB962C8B-B14F-4D97-AF65-F5344CB8AC3E}">
        <p14:creationId xmlns:p14="http://schemas.microsoft.com/office/powerpoint/2010/main" val="8291417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8159" y="880359"/>
            <a:ext cx="4298598" cy="2688636"/>
          </a:xfrm>
          <a:prstGeom prst="rect">
            <a:avLst/>
          </a:prstGeom>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9</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Domain – Canonical Data Model (Illustration)</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cxnSp>
        <p:nvCxnSpPr>
          <p:cNvPr id="7" name="Straight Connector 6"/>
          <p:cNvCxnSpPr/>
          <p:nvPr/>
        </p:nvCxnSpPr>
        <p:spPr>
          <a:xfrm flipH="1">
            <a:off x="4464265" y="734007"/>
            <a:ext cx="30934" cy="4047543"/>
          </a:xfrm>
          <a:prstGeom prst="line">
            <a:avLst/>
          </a:prstGeom>
          <a:ln>
            <a:solidFill>
              <a:schemeClr val="tx2">
                <a:lumMod val="20000"/>
                <a:lumOff val="80000"/>
              </a:schemeClr>
            </a:solidFill>
            <a:prstDash val="dash"/>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3294025" y="819149"/>
            <a:ext cx="1143000" cy="68128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4648200" y="880359"/>
            <a:ext cx="4397279" cy="3824991"/>
          </a:xfrm>
          <a:prstGeom prst="rect">
            <a:avLst/>
          </a:prstGeom>
        </p:spPr>
      </p:pic>
      <p:sp>
        <p:nvSpPr>
          <p:cNvPr id="11" name="Rectangle 10"/>
          <p:cNvSpPr/>
          <p:nvPr/>
        </p:nvSpPr>
        <p:spPr>
          <a:xfrm>
            <a:off x="7943327" y="761791"/>
            <a:ext cx="1143000" cy="7386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9281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Enterprise Technology Domain – Technology Capabilities</a:t>
            </a:r>
            <a:endParaRPr lang="en-GB" sz="1800" dirty="0">
              <a:solidFill>
                <a:srgbClr val="C00000"/>
              </a:solidFill>
            </a:endParaRPr>
          </a:p>
        </p:txBody>
      </p:sp>
      <p:graphicFrame>
        <p:nvGraphicFramePr>
          <p:cNvPr id="6" name="Diagram 5"/>
          <p:cNvGraphicFramePr/>
          <p:nvPr>
            <p:extLst>
              <p:ext uri="{D42A27DB-BD31-4B8C-83A1-F6EECF244321}">
                <p14:modId xmlns:p14="http://schemas.microsoft.com/office/powerpoint/2010/main" val="1596029393"/>
              </p:ext>
            </p:extLst>
          </p:nvPr>
        </p:nvGraphicFramePr>
        <p:xfrm>
          <a:off x="990600" y="742950"/>
          <a:ext cx="6400800" cy="4038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36529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Solution Domain – Composite Target State</a:t>
            </a:r>
            <a:endParaRPr lang="en-GB" sz="1800" dirty="0">
              <a:solidFill>
                <a:srgbClr val="C00000"/>
              </a:solidFill>
            </a:endParaRPr>
          </a:p>
        </p:txBody>
      </p:sp>
      <p:pic>
        <p:nvPicPr>
          <p:cNvPr id="3" name="Picture 2"/>
          <p:cNvPicPr>
            <a:picLocks noChangeAspect="1"/>
          </p:cNvPicPr>
          <p:nvPr/>
        </p:nvPicPr>
        <p:blipFill>
          <a:blip r:embed="rId3"/>
          <a:stretch>
            <a:fillRect/>
          </a:stretch>
        </p:blipFill>
        <p:spPr>
          <a:xfrm>
            <a:off x="1524000" y="666750"/>
            <a:ext cx="5931975" cy="4184219"/>
          </a:xfrm>
          <a:prstGeom prst="rect">
            <a:avLst/>
          </a:prstGeom>
        </p:spPr>
      </p:pic>
    </p:spTree>
    <p:extLst>
      <p:ext uri="{BB962C8B-B14F-4D97-AF65-F5344CB8AC3E}">
        <p14:creationId xmlns:p14="http://schemas.microsoft.com/office/powerpoint/2010/main" val="6278053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Solution Domain – Composite Target State</a:t>
            </a:r>
            <a:endParaRPr lang="en-GB" sz="1800" dirty="0">
              <a:solidFill>
                <a:srgbClr val="C00000"/>
              </a:solidFill>
            </a:endParaRPr>
          </a:p>
        </p:txBody>
      </p:sp>
      <p:pic>
        <p:nvPicPr>
          <p:cNvPr id="4" name="Picture 3"/>
          <p:cNvPicPr>
            <a:picLocks noChangeAspect="1"/>
          </p:cNvPicPr>
          <p:nvPr/>
        </p:nvPicPr>
        <p:blipFill rotWithShape="1">
          <a:blip r:embed="rId3"/>
          <a:srcRect t="7037"/>
          <a:stretch/>
        </p:blipFill>
        <p:spPr>
          <a:xfrm>
            <a:off x="2286000" y="742950"/>
            <a:ext cx="4121587" cy="4114800"/>
          </a:xfrm>
          <a:prstGeom prst="rect">
            <a:avLst/>
          </a:prstGeom>
        </p:spPr>
      </p:pic>
    </p:spTree>
    <p:extLst>
      <p:ext uri="{BB962C8B-B14F-4D97-AF65-F5344CB8AC3E}">
        <p14:creationId xmlns:p14="http://schemas.microsoft.com/office/powerpoint/2010/main" val="22992819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Solution Domain – Deployment Diagram (Hybrid Cloud)</a:t>
            </a:r>
            <a:endParaRPr lang="en-GB" sz="1800" dirty="0">
              <a:solidFill>
                <a:srgbClr val="C00000"/>
              </a:solidFill>
            </a:endParaRPr>
          </a:p>
        </p:txBody>
      </p:sp>
    </p:spTree>
    <p:extLst>
      <p:ext uri="{BB962C8B-B14F-4D97-AF65-F5344CB8AC3E}">
        <p14:creationId xmlns:p14="http://schemas.microsoft.com/office/powerpoint/2010/main" val="33692416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Endorsement Request</a:t>
            </a:r>
            <a:endParaRPr lang="en-GB" sz="1800" dirty="0">
              <a:solidFill>
                <a:srgbClr val="C0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927967635"/>
              </p:ext>
            </p:extLst>
          </p:nvPr>
        </p:nvGraphicFramePr>
        <p:xfrm>
          <a:off x="304800" y="803910"/>
          <a:ext cx="8572837" cy="1554480"/>
        </p:xfrm>
        <a:graphic>
          <a:graphicData uri="http://schemas.openxmlformats.org/drawingml/2006/table">
            <a:tbl>
              <a:tblPr firstRow="1" bandRow="1">
                <a:tableStyleId>{2D5ABB26-0587-4C30-8999-92F81FD0307C}</a:tableStyleId>
              </a:tblPr>
              <a:tblGrid>
                <a:gridCol w="3817366"/>
                <a:gridCol w="1295400"/>
                <a:gridCol w="3460071"/>
              </a:tblGrid>
              <a:tr h="370840">
                <a:tc>
                  <a:txBody>
                    <a:bodyPr/>
                    <a:lstStyle/>
                    <a:p>
                      <a:pPr algn="ctr"/>
                      <a:r>
                        <a:rPr lang="en-US" sz="1200" dirty="0" smtClean="0"/>
                        <a:t>Request</a:t>
                      </a:r>
                      <a:endParaRPr lang="en-US" sz="1200" dirty="0"/>
                    </a:p>
                  </a:txBody>
                  <a:tcPr/>
                </a:tc>
                <a:tc>
                  <a:txBody>
                    <a:bodyPr/>
                    <a:lstStyle/>
                    <a:p>
                      <a:pPr algn="ctr"/>
                      <a:r>
                        <a:rPr lang="en-US" sz="1200" dirty="0" smtClean="0"/>
                        <a:t>Endorsement</a:t>
                      </a:r>
                    </a:p>
                    <a:p>
                      <a:pPr algn="ctr"/>
                      <a:r>
                        <a:rPr lang="en-US" sz="1200" dirty="0" smtClean="0"/>
                        <a:t>(Y/N)</a:t>
                      </a:r>
                      <a:endParaRPr lang="en-US" sz="1200" dirty="0"/>
                    </a:p>
                  </a:txBody>
                  <a:tcPr/>
                </a:tc>
                <a:tc>
                  <a:txBody>
                    <a:bodyPr/>
                    <a:lstStyle/>
                    <a:p>
                      <a:pPr algn="ctr"/>
                      <a:r>
                        <a:rPr lang="en-US" sz="1200" dirty="0" smtClean="0"/>
                        <a:t>Comments</a:t>
                      </a:r>
                    </a:p>
                    <a:p>
                      <a:pPr algn="ctr"/>
                      <a:r>
                        <a:rPr lang="en-US" sz="1200" dirty="0" smtClean="0"/>
                        <a:t>(If</a:t>
                      </a:r>
                      <a:r>
                        <a:rPr lang="en-US" sz="1200" baseline="0" dirty="0" smtClean="0"/>
                        <a:t> any)</a:t>
                      </a:r>
                      <a:endParaRPr lang="en-US" sz="1200" dirty="0"/>
                    </a:p>
                  </a:txBody>
                  <a:tcPr/>
                </a:tc>
              </a:tr>
              <a:tr h="219428">
                <a:tc>
                  <a:txBody>
                    <a:bodyPr/>
                    <a:lstStyle/>
                    <a:p>
                      <a:pPr marL="171450" indent="-171450">
                        <a:buFont typeface="Arial" panose="020B0604020202020204" pitchFamily="34" charset="0"/>
                        <a:buChar char="•"/>
                      </a:pPr>
                      <a:r>
                        <a:rPr lang="en-US" sz="1200" dirty="0" smtClean="0"/>
                        <a:t>Approve</a:t>
                      </a:r>
                      <a:r>
                        <a:rPr lang="en-US" sz="1200" baseline="0" dirty="0" smtClean="0"/>
                        <a:t> Architecture Target State, as-is</a:t>
                      </a:r>
                      <a:endParaRPr lang="en-US" sz="1200" dirty="0"/>
                    </a:p>
                  </a:txBody>
                  <a:tcPr/>
                </a:tc>
                <a:tc>
                  <a:txBody>
                    <a:bodyPr/>
                    <a:lstStyle/>
                    <a:p>
                      <a:endParaRPr lang="en-US" sz="1200" dirty="0"/>
                    </a:p>
                  </a:txBody>
                  <a:tcPr/>
                </a:tc>
                <a:tc>
                  <a:txBody>
                    <a:bodyPr/>
                    <a:lstStyle/>
                    <a:p>
                      <a:endParaRPr lang="en-US" sz="1200" dirty="0"/>
                    </a:p>
                  </a:txBody>
                  <a:tcPr>
                    <a:lnB w="12700" cap="flat" cmpd="sng" algn="ctr">
                      <a:solidFill>
                        <a:schemeClr val="tx1"/>
                      </a:solidFill>
                      <a:prstDash val="dash"/>
                      <a:round/>
                      <a:headEnd type="none" w="med" len="med"/>
                      <a:tailEnd type="none" w="med" len="med"/>
                    </a:lnB>
                  </a:tcPr>
                </a:tc>
              </a:tr>
              <a:tr h="173708">
                <a:tc>
                  <a:txBody>
                    <a:bodyPr/>
                    <a:lstStyle/>
                    <a:p>
                      <a:pPr marL="171450" marR="0" lvl="0" indent="-171450" algn="l" defTabSz="40816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smtClean="0">
                          <a:solidFill>
                            <a:schemeClr val="tx1"/>
                          </a:solidFill>
                          <a:latin typeface="+mn-lt"/>
                          <a:ea typeface="+mn-ea"/>
                          <a:cs typeface="+mn-cs"/>
                        </a:rPr>
                        <a:t>Approve Architecture Target State,</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with Changes</a:t>
                      </a:r>
                    </a:p>
                  </a:txBody>
                  <a:tcPr/>
                </a:tc>
                <a:tc>
                  <a:txBody>
                    <a:bodyPr/>
                    <a:lstStyle/>
                    <a:p>
                      <a:endParaRPr lang="en-US" sz="1200" dirty="0"/>
                    </a:p>
                  </a:txBody>
                  <a:tcPr/>
                </a:tc>
                <a:tc>
                  <a:txBody>
                    <a:bodyPr/>
                    <a:lstStyle/>
                    <a:p>
                      <a:endParaRPr lang="en-US" sz="1200" dirty="0"/>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r>
              <a:tr h="127988">
                <a:tc>
                  <a:txBody>
                    <a:bodyPr/>
                    <a:lstStyle/>
                    <a:p>
                      <a:pPr marL="171450" indent="-171450">
                        <a:buFont typeface="Arial" panose="020B0604020202020204" pitchFamily="34" charset="0"/>
                        <a:buChar char="•"/>
                      </a:pPr>
                      <a:r>
                        <a:rPr lang="en-US" sz="1200" dirty="0" smtClean="0"/>
                        <a:t>Reject</a:t>
                      </a:r>
                      <a:r>
                        <a:rPr lang="en-US" sz="1200" baseline="0" dirty="0" smtClean="0"/>
                        <a:t> and Request More information</a:t>
                      </a:r>
                      <a:endParaRPr lang="en-US" sz="1200" dirty="0"/>
                    </a:p>
                  </a:txBody>
                  <a:tcPr/>
                </a:tc>
                <a:tc>
                  <a:txBody>
                    <a:bodyPr/>
                    <a:lstStyle/>
                    <a:p>
                      <a:endParaRPr lang="en-US" sz="1200" dirty="0"/>
                    </a:p>
                  </a:txBody>
                  <a:tcPr/>
                </a:tc>
                <a:tc>
                  <a:txBody>
                    <a:bodyPr/>
                    <a:lstStyle/>
                    <a:p>
                      <a:endParaRPr lang="en-US" sz="1200" dirty="0"/>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r>
              <a:tr h="0">
                <a:tc>
                  <a:txBody>
                    <a:bodyPr/>
                    <a:lstStyle/>
                    <a:p>
                      <a:pPr marL="171450" indent="-171450">
                        <a:buFont typeface="Arial" panose="020B0604020202020204" pitchFamily="34" charset="0"/>
                        <a:buChar char="•"/>
                      </a:pPr>
                      <a:r>
                        <a:rPr lang="en-US" sz="1200" dirty="0" smtClean="0"/>
                        <a:t>Reject and Request</a:t>
                      </a:r>
                      <a:r>
                        <a:rPr lang="en-US" sz="1200" baseline="0" dirty="0" smtClean="0"/>
                        <a:t> Wider Consultation</a:t>
                      </a:r>
                    </a:p>
                  </a:txBody>
                  <a:tcPr/>
                </a:tc>
                <a:tc>
                  <a:txBody>
                    <a:bodyPr/>
                    <a:lstStyle/>
                    <a:p>
                      <a:endParaRPr lang="en-US" sz="1200" dirty="0"/>
                    </a:p>
                  </a:txBody>
                  <a:tcPr/>
                </a:tc>
                <a:tc>
                  <a:txBody>
                    <a:bodyPr/>
                    <a:lstStyle/>
                    <a:p>
                      <a:endParaRPr lang="en-US" sz="1200" dirty="0"/>
                    </a:p>
                  </a:txBody>
                  <a:tcP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tcPr>
                </a:tc>
              </a:tr>
            </a:tbl>
          </a:graphicData>
        </a:graphic>
      </p:graphicFrame>
      <p:sp>
        <p:nvSpPr>
          <p:cNvPr id="4" name="Rectangle 3"/>
          <p:cNvSpPr/>
          <p:nvPr/>
        </p:nvSpPr>
        <p:spPr>
          <a:xfrm>
            <a:off x="4572000" y="1123950"/>
            <a:ext cx="389850" cy="461665"/>
          </a:xfrm>
          <a:prstGeom prst="rect">
            <a:avLst/>
          </a:prstGeom>
        </p:spPr>
        <p:txBody>
          <a:bodyPr wrap="none">
            <a:spAutoFit/>
          </a:bodyPr>
          <a:lstStyle/>
          <a:p>
            <a:r>
              <a:rPr lang="en-US" dirty="0">
                <a:latin typeface="Wingdings 2" panose="05020102010507070707" pitchFamily="18" charset="2"/>
              </a:rPr>
              <a:t>£</a:t>
            </a:r>
            <a:endParaRPr lang="en-US" sz="2400" dirty="0">
              <a:latin typeface="Wingdings 2" panose="05020102010507070707" pitchFamily="18" charset="2"/>
            </a:endParaRPr>
          </a:p>
        </p:txBody>
      </p:sp>
      <p:sp>
        <p:nvSpPr>
          <p:cNvPr id="5" name="Rectangle 4"/>
          <p:cNvSpPr/>
          <p:nvPr/>
        </p:nvSpPr>
        <p:spPr>
          <a:xfrm>
            <a:off x="4572000" y="1403350"/>
            <a:ext cx="389850" cy="461665"/>
          </a:xfrm>
          <a:prstGeom prst="rect">
            <a:avLst/>
          </a:prstGeom>
        </p:spPr>
        <p:txBody>
          <a:bodyPr wrap="none">
            <a:spAutoFit/>
          </a:bodyPr>
          <a:lstStyle/>
          <a:p>
            <a:r>
              <a:rPr lang="en-US" dirty="0">
                <a:latin typeface="Wingdings 2" panose="05020102010507070707" pitchFamily="18" charset="2"/>
              </a:rPr>
              <a:t>£</a:t>
            </a:r>
            <a:endParaRPr lang="en-US" sz="2400" dirty="0">
              <a:latin typeface="Wingdings 2" panose="05020102010507070707" pitchFamily="18" charset="2"/>
            </a:endParaRPr>
          </a:p>
        </p:txBody>
      </p:sp>
      <p:sp>
        <p:nvSpPr>
          <p:cNvPr id="6" name="Rectangle 5"/>
          <p:cNvSpPr/>
          <p:nvPr/>
        </p:nvSpPr>
        <p:spPr>
          <a:xfrm>
            <a:off x="4572000" y="1682750"/>
            <a:ext cx="389850" cy="461665"/>
          </a:xfrm>
          <a:prstGeom prst="rect">
            <a:avLst/>
          </a:prstGeom>
        </p:spPr>
        <p:txBody>
          <a:bodyPr wrap="none">
            <a:spAutoFit/>
          </a:bodyPr>
          <a:lstStyle/>
          <a:p>
            <a:r>
              <a:rPr lang="en-US" dirty="0">
                <a:latin typeface="Wingdings 2" panose="05020102010507070707" pitchFamily="18" charset="2"/>
              </a:rPr>
              <a:t>£</a:t>
            </a:r>
            <a:endParaRPr lang="en-US" sz="2400" dirty="0">
              <a:latin typeface="Wingdings 2" panose="05020102010507070707" pitchFamily="18" charset="2"/>
            </a:endParaRPr>
          </a:p>
        </p:txBody>
      </p:sp>
      <p:sp>
        <p:nvSpPr>
          <p:cNvPr id="10" name="Rectangle 9"/>
          <p:cNvSpPr/>
          <p:nvPr/>
        </p:nvSpPr>
        <p:spPr>
          <a:xfrm>
            <a:off x="4572000" y="1962150"/>
            <a:ext cx="389850" cy="461665"/>
          </a:xfrm>
          <a:prstGeom prst="rect">
            <a:avLst/>
          </a:prstGeom>
        </p:spPr>
        <p:txBody>
          <a:bodyPr wrap="none">
            <a:spAutoFit/>
          </a:bodyPr>
          <a:lstStyle/>
          <a:p>
            <a:r>
              <a:rPr lang="en-US" dirty="0">
                <a:latin typeface="Wingdings 2" panose="05020102010507070707" pitchFamily="18" charset="2"/>
              </a:rPr>
              <a:t>£</a:t>
            </a:r>
            <a:endParaRPr lang="en-US" sz="2400" dirty="0">
              <a:latin typeface="Wingdings 2" panose="05020102010507070707" pitchFamily="18" charset="2"/>
            </a:endParaRPr>
          </a:p>
        </p:txBody>
      </p:sp>
    </p:spTree>
    <p:extLst>
      <p:ext uri="{BB962C8B-B14F-4D97-AF65-F5344CB8AC3E}">
        <p14:creationId xmlns:p14="http://schemas.microsoft.com/office/powerpoint/2010/main" val="36100728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Proposed ARCHITECTURE Governance Model</a:t>
            </a:r>
            <a:endParaRPr lang="en-GB" sz="1800" dirty="0">
              <a:solidFill>
                <a:srgbClr val="C00000"/>
              </a:solidFill>
            </a:endParaRPr>
          </a:p>
        </p:txBody>
      </p:sp>
      <p:cxnSp>
        <p:nvCxnSpPr>
          <p:cNvPr id="4" name="Straight Connector 3"/>
          <p:cNvCxnSpPr/>
          <p:nvPr/>
        </p:nvCxnSpPr>
        <p:spPr>
          <a:xfrm flipV="1">
            <a:off x="304803" y="742950"/>
            <a:ext cx="8305800" cy="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413932" y="2993400"/>
            <a:ext cx="8229597"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
        <p:nvSpPr>
          <p:cNvPr id="6" name="Diamond 5"/>
          <p:cNvSpPr/>
          <p:nvPr/>
        </p:nvSpPr>
        <p:spPr>
          <a:xfrm>
            <a:off x="914403"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Line Callout 2 (No Border) 6"/>
          <p:cNvSpPr/>
          <p:nvPr/>
        </p:nvSpPr>
        <p:spPr>
          <a:xfrm>
            <a:off x="1276191" y="2505216"/>
            <a:ext cx="1093856" cy="255300"/>
          </a:xfrm>
          <a:prstGeom prst="callout2">
            <a:avLst>
              <a:gd name="adj1" fmla="val 44893"/>
              <a:gd name="adj2" fmla="val -1847"/>
              <a:gd name="adj3" fmla="val 44893"/>
              <a:gd name="adj4" fmla="val -12700"/>
              <a:gd name="adj5" fmla="val 136764"/>
              <a:gd name="adj6" fmla="val -19928"/>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2.</a:t>
            </a:r>
            <a:r>
              <a:rPr lang="en-US" sz="900" b="1" dirty="0" smtClean="0">
                <a:solidFill>
                  <a:srgbClr val="C00000"/>
                </a:solidFill>
                <a:latin typeface="Calibri" panose="020F0502020204030204" pitchFamily="34" charset="0"/>
                <a:cs typeface="Calibri" panose="020F0502020204030204" pitchFamily="34" charset="0"/>
              </a:rPr>
              <a:t> </a:t>
            </a:r>
            <a:r>
              <a:rPr lang="en-US" sz="900" b="1" dirty="0" smtClean="0">
                <a:solidFill>
                  <a:schemeClr val="dk1"/>
                </a:solidFill>
                <a:latin typeface="Calibri" panose="020F0502020204030204" pitchFamily="34" charset="0"/>
                <a:cs typeface="Calibri" panose="020F0502020204030204" pitchFamily="34" charset="0"/>
              </a:rPr>
              <a:t>OI</a:t>
            </a:r>
            <a:r>
              <a:rPr lang="en-US" sz="900" dirty="0" smtClean="0">
                <a:solidFill>
                  <a:schemeClr val="dk1"/>
                </a:solidFill>
                <a:latin typeface="Calibri" panose="020F0502020204030204" pitchFamily="34" charset="0"/>
                <a:cs typeface="Calibri" panose="020F0502020204030204" pitchFamily="34" charset="0"/>
              </a:rPr>
              <a:t> is </a:t>
            </a:r>
            <a:r>
              <a:rPr lang="en-US" sz="900" dirty="0" smtClean="0">
                <a:solidFill>
                  <a:schemeClr val="tx1"/>
                </a:solidFill>
                <a:latin typeface="Calibri" panose="020F0502020204030204" pitchFamily="34" charset="0"/>
                <a:cs typeface="Calibri" panose="020F0502020204030204" pitchFamily="34" charset="0"/>
              </a:rPr>
              <a:t>drafted</a:t>
            </a:r>
            <a:endParaRPr lang="en-US" sz="900" dirty="0">
              <a:solidFill>
                <a:schemeClr val="tx1"/>
              </a:solidFill>
              <a:latin typeface="Calibri" panose="020F0502020204030204" pitchFamily="34" charset="0"/>
              <a:cs typeface="Calibri" panose="020F0502020204030204" pitchFamily="34" charset="0"/>
            </a:endParaRPr>
          </a:p>
        </p:txBody>
      </p:sp>
      <p:sp>
        <p:nvSpPr>
          <p:cNvPr id="8" name="Line Callout 2 (No Border) 7"/>
          <p:cNvSpPr/>
          <p:nvPr/>
        </p:nvSpPr>
        <p:spPr>
          <a:xfrm flipH="1">
            <a:off x="287820" y="3797716"/>
            <a:ext cx="1424941" cy="225714"/>
          </a:xfrm>
          <a:prstGeom prst="callout2">
            <a:avLst>
              <a:gd name="adj1" fmla="val 48321"/>
              <a:gd name="adj2" fmla="val 797"/>
              <a:gd name="adj3" fmla="val 48320"/>
              <a:gd name="adj4" fmla="val -6335"/>
              <a:gd name="adj5" fmla="val -270796"/>
              <a:gd name="adj6" fmla="val -13658"/>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3.</a:t>
            </a:r>
            <a:r>
              <a:rPr lang="en-US" sz="900" dirty="0" smtClean="0">
                <a:solidFill>
                  <a:srgbClr val="C00000"/>
                </a:solidFill>
                <a:latin typeface="Calibri" panose="020F0502020204030204" pitchFamily="34" charset="0"/>
                <a:cs typeface="Calibri" panose="020F0502020204030204" pitchFamily="34" charset="0"/>
              </a:rPr>
              <a:t> </a:t>
            </a:r>
            <a:r>
              <a:rPr lang="en-US" sz="900" u="sng" dirty="0" smtClean="0">
                <a:solidFill>
                  <a:schemeClr val="dk1"/>
                </a:solidFill>
                <a:latin typeface="Calibri" panose="020F0502020204030204" pitchFamily="34" charset="0"/>
                <a:cs typeface="Calibri" panose="020F0502020204030204" pitchFamily="34" charset="0"/>
              </a:rPr>
              <a:t>Functional architect</a:t>
            </a:r>
            <a:r>
              <a:rPr lang="en-US" sz="900" dirty="0" smtClean="0">
                <a:solidFill>
                  <a:schemeClr val="dk1"/>
                </a:solidFill>
                <a:latin typeface="Calibri" panose="020F0502020204030204" pitchFamily="34" charset="0"/>
                <a:cs typeface="Calibri" panose="020F0502020204030204" pitchFamily="34" charset="0"/>
              </a:rPr>
              <a:t> to produce </a:t>
            </a:r>
            <a:r>
              <a:rPr lang="en-US" sz="1050" b="1" dirty="0" smtClean="0">
                <a:solidFill>
                  <a:schemeClr val="dk1"/>
                </a:solidFill>
                <a:latin typeface="Calibri" panose="020F0502020204030204" pitchFamily="34" charset="0"/>
                <a:cs typeface="Calibri" panose="020F0502020204030204" pitchFamily="34" charset="0"/>
              </a:rPr>
              <a:t>Proposed OI Architecture</a:t>
            </a:r>
            <a:r>
              <a:rPr lang="en-US" sz="900" b="1" dirty="0" smtClean="0">
                <a:solidFill>
                  <a:schemeClr val="dk1"/>
                </a:solidFill>
                <a:latin typeface="Calibri" panose="020F0502020204030204" pitchFamily="34" charset="0"/>
                <a:cs typeface="Calibri" panose="020F0502020204030204" pitchFamily="34" charset="0"/>
              </a:rPr>
              <a:t> </a:t>
            </a:r>
            <a:r>
              <a:rPr lang="en-US" sz="900" dirty="0" smtClean="0">
                <a:solidFill>
                  <a:schemeClr val="dk1"/>
                </a:solidFill>
                <a:latin typeface="Calibri" panose="020F0502020204030204" pitchFamily="34" charset="0"/>
                <a:cs typeface="Calibri" panose="020F0502020204030204" pitchFamily="34" charset="0"/>
              </a:rPr>
              <a:t>(in the form of ADS), indicating which services should be used to implement the solution.</a:t>
            </a:r>
            <a:endParaRPr lang="en-US" sz="900" dirty="0">
              <a:solidFill>
                <a:schemeClr val="dk1"/>
              </a:solidFill>
              <a:latin typeface="Calibri" panose="020F0502020204030204" pitchFamily="34" charset="0"/>
              <a:cs typeface="Calibri" panose="020F0502020204030204" pitchFamily="34" charset="0"/>
            </a:endParaRPr>
          </a:p>
        </p:txBody>
      </p:sp>
      <p:sp>
        <p:nvSpPr>
          <p:cNvPr id="9" name="Line Callout 2 (No Border) 8"/>
          <p:cNvSpPr/>
          <p:nvPr/>
        </p:nvSpPr>
        <p:spPr>
          <a:xfrm flipH="1">
            <a:off x="2946610" y="3256853"/>
            <a:ext cx="1701593" cy="328570"/>
          </a:xfrm>
          <a:prstGeom prst="callout2">
            <a:avLst>
              <a:gd name="adj1" fmla="val 48321"/>
              <a:gd name="adj2" fmla="val 797"/>
              <a:gd name="adj3" fmla="val 48320"/>
              <a:gd name="adj4" fmla="val -6335"/>
              <a:gd name="adj5" fmla="val -130084"/>
              <a:gd name="adj6" fmla="val -17584"/>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5.3.</a:t>
            </a:r>
            <a:r>
              <a:rPr lang="en-US" sz="1050" dirty="0" smtClean="0">
                <a:solidFill>
                  <a:srgbClr val="C0000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ADB</a:t>
            </a:r>
            <a:r>
              <a:rPr lang="en-US" sz="1050" dirty="0" smtClean="0">
                <a:solidFill>
                  <a:schemeClr val="dk1"/>
                </a:solidFill>
                <a:latin typeface="Calibri" panose="020F0502020204030204" pitchFamily="34" charset="0"/>
                <a:cs typeface="Calibri" panose="020F0502020204030204" pitchFamily="34" charset="0"/>
              </a:rPr>
              <a:t> </a:t>
            </a:r>
            <a:r>
              <a:rPr lang="en-US" sz="900" dirty="0" smtClean="0">
                <a:solidFill>
                  <a:schemeClr val="dk1"/>
                </a:solidFill>
                <a:latin typeface="Calibri" panose="020F0502020204030204" pitchFamily="34" charset="0"/>
                <a:cs typeface="Calibri" panose="020F0502020204030204" pitchFamily="34" charset="0"/>
              </a:rPr>
              <a:t>participation is</a:t>
            </a:r>
            <a:r>
              <a:rPr lang="en-US" sz="900" dirty="0" smtClean="0">
                <a:solidFill>
                  <a:schemeClr val="tx1"/>
                </a:solidFill>
                <a:latin typeface="Calibri" panose="020F0502020204030204" pitchFamily="34" charset="0"/>
                <a:cs typeface="Calibri" panose="020F0502020204030204" pitchFamily="34" charset="0"/>
              </a:rPr>
              <a:t> </a:t>
            </a:r>
            <a:r>
              <a:rPr lang="en-US" sz="900" u="sng" dirty="0" smtClean="0">
                <a:solidFill>
                  <a:schemeClr val="tx1"/>
                </a:solidFill>
                <a:latin typeface="Calibri" panose="020F0502020204030204" pitchFamily="34" charset="0"/>
                <a:cs typeface="Calibri" panose="020F0502020204030204" pitchFamily="34" charset="0"/>
              </a:rPr>
              <a:t>by exception</a:t>
            </a:r>
            <a:r>
              <a:rPr lang="en-US" sz="900" dirty="0" smtClean="0">
                <a:solidFill>
                  <a:srgbClr val="00B0F0"/>
                </a:solidFill>
                <a:latin typeface="Calibri" panose="020F0502020204030204" pitchFamily="34" charset="0"/>
                <a:cs typeface="Calibri" panose="020F0502020204030204" pitchFamily="34" charset="0"/>
              </a:rPr>
              <a:t>. </a:t>
            </a:r>
            <a:r>
              <a:rPr lang="en-US" sz="900" dirty="0" smtClean="0">
                <a:solidFill>
                  <a:schemeClr val="dk1"/>
                </a:solidFill>
                <a:latin typeface="Calibri" panose="020F0502020204030204" pitchFamily="34" charset="0"/>
                <a:cs typeface="Calibri" panose="020F0502020204030204" pitchFamily="34" charset="0"/>
              </a:rPr>
              <a:t>Project requires ADB review only if architecture solution deviates from standards.</a:t>
            </a:r>
          </a:p>
        </p:txBody>
      </p:sp>
      <p:cxnSp>
        <p:nvCxnSpPr>
          <p:cNvPr id="10" name="Straight Arrow Connector 9"/>
          <p:cNvCxnSpPr/>
          <p:nvPr/>
        </p:nvCxnSpPr>
        <p:spPr>
          <a:xfrm flipH="1" flipV="1">
            <a:off x="3076047" y="2708683"/>
            <a:ext cx="7620" cy="290684"/>
          </a:xfrm>
          <a:prstGeom prst="straightConnector1">
            <a:avLst/>
          </a:prstGeom>
          <a:ln>
            <a:prstDash val="sysDot"/>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3083667" y="2703447"/>
            <a:ext cx="3790527" cy="1240"/>
          </a:xfrm>
          <a:prstGeom prst="straightConnector1">
            <a:avLst/>
          </a:prstGeom>
          <a:ln>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2" name="Diamond 11"/>
          <p:cNvSpPr/>
          <p:nvPr/>
        </p:nvSpPr>
        <p:spPr>
          <a:xfrm>
            <a:off x="3463243" y="257175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a:off x="6886047" y="2717271"/>
            <a:ext cx="0" cy="296212"/>
          </a:xfrm>
          <a:prstGeom prst="straightConnector1">
            <a:avLst/>
          </a:prstGeom>
          <a:ln>
            <a:prstDash val="sysDot"/>
            <a:tailEnd type="triangle"/>
          </a:ln>
          <a:effectLst/>
        </p:spPr>
        <p:style>
          <a:lnRef idx="2">
            <a:schemeClr val="accent1"/>
          </a:lnRef>
          <a:fillRef idx="0">
            <a:schemeClr val="accent1"/>
          </a:fillRef>
          <a:effectRef idx="1">
            <a:schemeClr val="accent1"/>
          </a:effectRef>
          <a:fontRef idx="minor">
            <a:schemeClr val="tx1"/>
          </a:fontRef>
        </p:style>
      </p:cxnSp>
      <p:sp>
        <p:nvSpPr>
          <p:cNvPr id="14" name="Diamond 13"/>
          <p:cNvSpPr/>
          <p:nvPr/>
        </p:nvSpPr>
        <p:spPr>
          <a:xfrm>
            <a:off x="6146000" y="258063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Line Callout 2 (No Border) 14"/>
          <p:cNvSpPr/>
          <p:nvPr/>
        </p:nvSpPr>
        <p:spPr>
          <a:xfrm flipH="1">
            <a:off x="3866381" y="4251036"/>
            <a:ext cx="1848332" cy="225714"/>
          </a:xfrm>
          <a:prstGeom prst="callout2">
            <a:avLst>
              <a:gd name="adj1" fmla="val 48321"/>
              <a:gd name="adj2" fmla="val 797"/>
              <a:gd name="adj3" fmla="val 48320"/>
              <a:gd name="adj4" fmla="val -6335"/>
              <a:gd name="adj5" fmla="val -619995"/>
              <a:gd name="adj6" fmla="val -29759"/>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6.</a:t>
            </a:r>
            <a:r>
              <a:rPr lang="en-US" sz="900" dirty="0" smtClean="0">
                <a:solidFill>
                  <a:srgbClr val="C0000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ITEC </a:t>
            </a:r>
            <a:r>
              <a:rPr lang="en-US" sz="900" dirty="0" smtClean="0">
                <a:solidFill>
                  <a:schemeClr val="dk1"/>
                </a:solidFill>
                <a:latin typeface="Calibri" panose="020F0502020204030204" pitchFamily="34" charset="0"/>
                <a:cs typeface="Calibri" panose="020F0502020204030204" pitchFamily="34" charset="0"/>
              </a:rPr>
              <a:t>review takes place when architectural standard change was approved, or rejected.</a:t>
            </a:r>
            <a:endParaRPr lang="en-US" sz="900" dirty="0">
              <a:solidFill>
                <a:schemeClr val="dk1"/>
              </a:solidFill>
              <a:latin typeface="Calibri" panose="020F0502020204030204" pitchFamily="34" charset="0"/>
              <a:cs typeface="Calibri" panose="020F0502020204030204" pitchFamily="34" charset="0"/>
            </a:endParaRPr>
          </a:p>
        </p:txBody>
      </p:sp>
      <p:sp>
        <p:nvSpPr>
          <p:cNvPr id="16" name="Diamond 15"/>
          <p:cNvSpPr/>
          <p:nvPr/>
        </p:nvSpPr>
        <p:spPr>
          <a:xfrm>
            <a:off x="7017047"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Diamond 16"/>
          <p:cNvSpPr/>
          <p:nvPr/>
        </p:nvSpPr>
        <p:spPr>
          <a:xfrm>
            <a:off x="7565754"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Line Callout 2 (No Border) 17"/>
          <p:cNvSpPr/>
          <p:nvPr/>
        </p:nvSpPr>
        <p:spPr>
          <a:xfrm>
            <a:off x="7565754" y="1342314"/>
            <a:ext cx="1196353" cy="225714"/>
          </a:xfrm>
          <a:prstGeom prst="callout2">
            <a:avLst>
              <a:gd name="adj1" fmla="val 51322"/>
              <a:gd name="adj2" fmla="val 1751"/>
              <a:gd name="adj3" fmla="val 51320"/>
              <a:gd name="adj4" fmla="val -3348"/>
              <a:gd name="adj5" fmla="val 661743"/>
              <a:gd name="adj6" fmla="val -34885"/>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00B050"/>
                </a:solidFill>
                <a:latin typeface="Calibri" panose="020F0502020204030204" pitchFamily="34" charset="0"/>
                <a:cs typeface="Calibri" panose="020F0502020204030204" pitchFamily="34" charset="0"/>
              </a:rPr>
              <a:t>7.</a:t>
            </a:r>
            <a:r>
              <a:rPr lang="en-US" sz="900" dirty="0" smtClean="0">
                <a:solidFill>
                  <a:srgbClr val="00B05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Architecture Assurance Review</a:t>
            </a:r>
            <a:r>
              <a:rPr lang="en-US" sz="900" b="1" dirty="0" smtClean="0">
                <a:solidFill>
                  <a:schemeClr val="dk1"/>
                </a:solidFill>
                <a:latin typeface="Calibri" panose="020F0502020204030204" pitchFamily="34" charset="0"/>
                <a:cs typeface="Calibri" panose="020F0502020204030204" pitchFamily="34" charset="0"/>
              </a:rPr>
              <a:t> </a:t>
            </a:r>
            <a:r>
              <a:rPr lang="en-US" sz="900" dirty="0" smtClean="0">
                <a:solidFill>
                  <a:schemeClr val="dk1"/>
                </a:solidFill>
                <a:latin typeface="Calibri" panose="020F0502020204030204" pitchFamily="34" charset="0"/>
                <a:cs typeface="Calibri" panose="020F0502020204030204" pitchFamily="34" charset="0"/>
              </a:rPr>
              <a:t>is a new gate and is </a:t>
            </a:r>
            <a:r>
              <a:rPr lang="en-US" sz="900" u="sng" dirty="0" smtClean="0">
                <a:solidFill>
                  <a:schemeClr val="dk1"/>
                </a:solidFill>
                <a:latin typeface="Calibri" panose="020F0502020204030204" pitchFamily="34" charset="0"/>
                <a:cs typeface="Calibri" panose="020F0502020204030204" pitchFamily="34" charset="0"/>
              </a:rPr>
              <a:t>mandatory</a:t>
            </a:r>
            <a:r>
              <a:rPr lang="en-US" sz="900" dirty="0" smtClean="0">
                <a:solidFill>
                  <a:schemeClr val="dk1"/>
                </a:solidFill>
                <a:latin typeface="Calibri" panose="020F0502020204030204" pitchFamily="34" charset="0"/>
                <a:cs typeface="Calibri" panose="020F0502020204030204" pitchFamily="34" charset="0"/>
              </a:rPr>
              <a:t> prior to RMB review.</a:t>
            </a:r>
            <a:endParaRPr lang="en-US" sz="900" dirty="0">
              <a:solidFill>
                <a:schemeClr val="dk1"/>
              </a:solidFill>
              <a:latin typeface="Calibri" panose="020F0502020204030204" pitchFamily="34" charset="0"/>
              <a:cs typeface="Calibri" panose="020F0502020204030204" pitchFamily="34" charset="0"/>
            </a:endParaRPr>
          </a:p>
        </p:txBody>
      </p:sp>
      <p:sp>
        <p:nvSpPr>
          <p:cNvPr id="19" name="Line Callout 2 (No Border) 18"/>
          <p:cNvSpPr/>
          <p:nvPr/>
        </p:nvSpPr>
        <p:spPr>
          <a:xfrm>
            <a:off x="7993421" y="2278786"/>
            <a:ext cx="990603" cy="255300"/>
          </a:xfrm>
          <a:prstGeom prst="callout2">
            <a:avLst>
              <a:gd name="adj1" fmla="val 44893"/>
              <a:gd name="adj2" fmla="val -1847"/>
              <a:gd name="adj3" fmla="val 44893"/>
              <a:gd name="adj4" fmla="val -12700"/>
              <a:gd name="adj5" fmla="val 229290"/>
              <a:gd name="adj6" fmla="val -26851"/>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8.</a:t>
            </a:r>
            <a:r>
              <a:rPr lang="en-US" sz="900" b="1" dirty="0" smtClean="0">
                <a:solidFill>
                  <a:srgbClr val="C0000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Release Management Board</a:t>
            </a:r>
            <a:r>
              <a:rPr lang="en-US" sz="900" dirty="0" smtClean="0">
                <a:solidFill>
                  <a:schemeClr val="dk1"/>
                </a:solidFill>
                <a:latin typeface="Calibri" panose="020F0502020204030204" pitchFamily="34" charset="0"/>
                <a:cs typeface="Calibri" panose="020F0502020204030204" pitchFamily="34" charset="0"/>
              </a:rPr>
              <a:t> review. </a:t>
            </a:r>
            <a:endParaRPr lang="en-US" sz="900" dirty="0">
              <a:solidFill>
                <a:schemeClr val="dk1"/>
              </a:solidFill>
              <a:latin typeface="Calibri" panose="020F0502020204030204" pitchFamily="34" charset="0"/>
              <a:cs typeface="Calibri" panose="020F0502020204030204" pitchFamily="34" charset="0"/>
            </a:endParaRPr>
          </a:p>
        </p:txBody>
      </p:sp>
      <p:sp>
        <p:nvSpPr>
          <p:cNvPr id="20" name="Diamond 19"/>
          <p:cNvSpPr/>
          <p:nvPr/>
        </p:nvSpPr>
        <p:spPr>
          <a:xfrm>
            <a:off x="8082234"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ine Callout 2 (No Border) 20"/>
          <p:cNvSpPr/>
          <p:nvPr/>
        </p:nvSpPr>
        <p:spPr>
          <a:xfrm flipH="1">
            <a:off x="7299893" y="3325222"/>
            <a:ext cx="804111" cy="225714"/>
          </a:xfrm>
          <a:prstGeom prst="callout2">
            <a:avLst>
              <a:gd name="adj1" fmla="val 51322"/>
              <a:gd name="adj2" fmla="val 5241"/>
              <a:gd name="adj3" fmla="val 51320"/>
              <a:gd name="adj4" fmla="val -3348"/>
              <a:gd name="adj5" fmla="val -91846"/>
              <a:gd name="adj6" fmla="val -12810"/>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9.</a:t>
            </a:r>
            <a:r>
              <a:rPr lang="en-US" sz="900" dirty="0" smtClean="0">
                <a:solidFill>
                  <a:srgbClr val="C00000"/>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Go live</a:t>
            </a:r>
            <a:endParaRPr lang="en-US" sz="900" dirty="0">
              <a:solidFill>
                <a:schemeClr val="dk1"/>
              </a:solidFill>
              <a:latin typeface="Calibri" panose="020F0502020204030204" pitchFamily="34" charset="0"/>
              <a:cs typeface="Calibri" panose="020F0502020204030204" pitchFamily="34" charset="0"/>
            </a:endParaRPr>
          </a:p>
        </p:txBody>
      </p:sp>
      <p:sp>
        <p:nvSpPr>
          <p:cNvPr id="22" name="Sun 21"/>
          <p:cNvSpPr/>
          <p:nvPr/>
        </p:nvSpPr>
        <p:spPr>
          <a:xfrm>
            <a:off x="320042" y="2760516"/>
            <a:ext cx="457200" cy="448413"/>
          </a:xfrm>
          <a:prstGeom prst="sun">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Line Callout 2 (No Border) 22"/>
          <p:cNvSpPr/>
          <p:nvPr/>
        </p:nvSpPr>
        <p:spPr>
          <a:xfrm>
            <a:off x="4706270" y="1589031"/>
            <a:ext cx="1851660" cy="225714"/>
          </a:xfrm>
          <a:prstGeom prst="callout2">
            <a:avLst>
              <a:gd name="adj1" fmla="val 48321"/>
              <a:gd name="adj2" fmla="val 797"/>
              <a:gd name="adj3" fmla="val 48320"/>
              <a:gd name="adj4" fmla="val -6335"/>
              <a:gd name="adj5" fmla="val 456849"/>
              <a:gd name="adj6" fmla="val -22353"/>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00B050"/>
                </a:solidFill>
                <a:latin typeface="Calibri" panose="020F0502020204030204" pitchFamily="34" charset="0"/>
                <a:cs typeface="Calibri" panose="020F0502020204030204" pitchFamily="34" charset="0"/>
              </a:rPr>
              <a:t>5.2.</a:t>
            </a:r>
            <a:r>
              <a:rPr lang="en-US" sz="1050" b="1" dirty="0" smtClean="0">
                <a:solidFill>
                  <a:srgbClr val="FF0000"/>
                </a:solidFill>
                <a:latin typeface="Calibri" panose="020F0502020204030204" pitchFamily="34" charset="0"/>
                <a:cs typeface="Calibri" panose="020F0502020204030204" pitchFamily="34" charset="0"/>
              </a:rPr>
              <a:t> </a:t>
            </a:r>
            <a:r>
              <a:rPr lang="en-US" sz="1050" b="1" dirty="0" smtClean="0">
                <a:solidFill>
                  <a:schemeClr val="tx1"/>
                </a:solidFill>
                <a:latin typeface="Calibri" panose="020F0502020204030204" pitchFamily="34" charset="0"/>
                <a:cs typeface="Calibri" panose="020F0502020204030204" pitchFamily="34" charset="0"/>
              </a:rPr>
              <a:t>SGB</a:t>
            </a:r>
            <a:r>
              <a:rPr lang="en-US" sz="1050" b="1" baseline="30000" dirty="0" smtClean="0">
                <a:solidFill>
                  <a:schemeClr val="tx1"/>
                </a:solidFill>
                <a:latin typeface="Calibri" panose="020F0502020204030204" pitchFamily="34" charset="0"/>
                <a:cs typeface="Calibri" panose="020F0502020204030204" pitchFamily="34" charset="0"/>
              </a:rPr>
              <a:t>1</a:t>
            </a:r>
            <a:r>
              <a:rPr lang="en-US" sz="1050" dirty="0" smtClean="0">
                <a:solidFill>
                  <a:schemeClr val="tx1"/>
                </a:solidFill>
                <a:latin typeface="Calibri" panose="020F0502020204030204" pitchFamily="34" charset="0"/>
                <a:cs typeface="Calibri" panose="020F0502020204030204" pitchFamily="34" charset="0"/>
              </a:rPr>
              <a:t> </a:t>
            </a:r>
            <a:r>
              <a:rPr lang="en-US" sz="900" dirty="0" smtClean="0">
                <a:solidFill>
                  <a:schemeClr val="tx1"/>
                </a:solidFill>
                <a:latin typeface="Calibri" panose="020F0502020204030204" pitchFamily="34" charset="0"/>
                <a:cs typeface="Calibri" panose="020F0502020204030204" pitchFamily="34" charset="0"/>
              </a:rPr>
              <a:t>if </a:t>
            </a:r>
            <a:r>
              <a:rPr lang="en-US" sz="900" dirty="0">
                <a:solidFill>
                  <a:schemeClr val="tx1"/>
                </a:solidFill>
                <a:latin typeface="Calibri" panose="020F0502020204030204" pitchFamily="34" charset="0"/>
                <a:cs typeface="Calibri" panose="020F0502020204030204" pitchFamily="34" charset="0"/>
              </a:rPr>
              <a:t>Service needs to change </a:t>
            </a:r>
            <a:r>
              <a:rPr lang="en-US" sz="900" dirty="0" smtClean="0">
                <a:solidFill>
                  <a:schemeClr val="tx1"/>
                </a:solidFill>
                <a:latin typeface="Calibri" panose="020F0502020204030204" pitchFamily="34" charset="0"/>
                <a:cs typeface="Calibri" panose="020F0502020204030204" pitchFamily="34" charset="0"/>
              </a:rPr>
              <a:t>or there </a:t>
            </a:r>
            <a:r>
              <a:rPr lang="en-US" sz="900" dirty="0">
                <a:solidFill>
                  <a:schemeClr val="tx1"/>
                </a:solidFill>
                <a:latin typeface="Calibri" panose="020F0502020204030204" pitchFamily="34" charset="0"/>
                <a:cs typeface="Calibri" panose="020F0502020204030204" pitchFamily="34" charset="0"/>
              </a:rPr>
              <a:t>is a </a:t>
            </a:r>
            <a:r>
              <a:rPr lang="en-US" sz="900" dirty="0" smtClean="0">
                <a:solidFill>
                  <a:schemeClr val="tx1"/>
                </a:solidFill>
                <a:latin typeface="Calibri" panose="020F0502020204030204" pitchFamily="34" charset="0"/>
                <a:cs typeface="Calibri" panose="020F0502020204030204" pitchFamily="34" charset="0"/>
              </a:rPr>
              <a:t>dispute (functional services)</a:t>
            </a:r>
            <a:endParaRPr lang="en-US" sz="900" dirty="0">
              <a:solidFill>
                <a:schemeClr val="tx1"/>
              </a:solidFill>
              <a:latin typeface="Calibri" panose="020F0502020204030204" pitchFamily="34" charset="0"/>
              <a:cs typeface="Calibri" panose="020F0502020204030204" pitchFamily="34" charset="0"/>
            </a:endParaRPr>
          </a:p>
        </p:txBody>
      </p:sp>
      <p:sp>
        <p:nvSpPr>
          <p:cNvPr id="24" name="Line Callout 2 (No Border) 23"/>
          <p:cNvSpPr/>
          <p:nvPr/>
        </p:nvSpPr>
        <p:spPr>
          <a:xfrm>
            <a:off x="4188260" y="975713"/>
            <a:ext cx="1617890" cy="348712"/>
          </a:xfrm>
          <a:prstGeom prst="callout2">
            <a:avLst>
              <a:gd name="adj1" fmla="val 48321"/>
              <a:gd name="adj2" fmla="val 797"/>
              <a:gd name="adj3" fmla="val 48320"/>
              <a:gd name="adj4" fmla="val -6335"/>
              <a:gd name="adj5" fmla="val 446456"/>
              <a:gd name="adj6" fmla="val -35055"/>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5.1.</a:t>
            </a:r>
            <a:r>
              <a:rPr lang="en-US" sz="1050" dirty="0" smtClean="0">
                <a:solidFill>
                  <a:schemeClr val="tx1"/>
                </a:solidFill>
                <a:latin typeface="Calibri" panose="020F0502020204030204" pitchFamily="34" charset="0"/>
                <a:cs typeface="Calibri" panose="020F0502020204030204" pitchFamily="34" charset="0"/>
              </a:rPr>
              <a:t> </a:t>
            </a:r>
            <a:r>
              <a:rPr lang="en-US" sz="1050" b="1" dirty="0" smtClean="0">
                <a:solidFill>
                  <a:schemeClr val="tx1"/>
                </a:solidFill>
                <a:latin typeface="Calibri" panose="020F0502020204030204" pitchFamily="34" charset="0"/>
                <a:cs typeface="Calibri" panose="020F0502020204030204" pitchFamily="34" charset="0"/>
              </a:rPr>
              <a:t>Technology TSG</a:t>
            </a:r>
            <a:r>
              <a:rPr lang="en-US" sz="900" b="1" dirty="0">
                <a:solidFill>
                  <a:schemeClr val="tx1"/>
                </a:solidFill>
                <a:latin typeface="Calibri" panose="020F0502020204030204" pitchFamily="34" charset="0"/>
                <a:cs typeface="Calibri" panose="020F0502020204030204" pitchFamily="34" charset="0"/>
              </a:rPr>
              <a:t>, </a:t>
            </a:r>
            <a:r>
              <a:rPr lang="en-US" sz="900" dirty="0">
                <a:solidFill>
                  <a:schemeClr val="tx1"/>
                </a:solidFill>
                <a:latin typeface="Calibri" panose="020F0502020204030204" pitchFamily="34" charset="0"/>
                <a:cs typeface="Calibri" panose="020F0502020204030204" pitchFamily="34" charset="0"/>
              </a:rPr>
              <a:t>if change to technology is </a:t>
            </a:r>
            <a:r>
              <a:rPr lang="en-US" sz="900" dirty="0" smtClean="0">
                <a:solidFill>
                  <a:schemeClr val="tx1"/>
                </a:solidFill>
                <a:latin typeface="Calibri" panose="020F0502020204030204" pitchFamily="34" charset="0"/>
                <a:cs typeface="Calibri" panose="020F0502020204030204" pitchFamily="34" charset="0"/>
              </a:rPr>
              <a:t>determined.</a:t>
            </a:r>
            <a:endParaRPr lang="en-US" sz="900" dirty="0">
              <a:solidFill>
                <a:schemeClr val="tx1"/>
              </a:solidFill>
              <a:latin typeface="Calibri" panose="020F0502020204030204" pitchFamily="34" charset="0"/>
              <a:cs typeface="Calibri" panose="020F0502020204030204" pitchFamily="34" charset="0"/>
            </a:endParaRPr>
          </a:p>
        </p:txBody>
      </p:sp>
      <p:sp>
        <p:nvSpPr>
          <p:cNvPr id="25" name="Line Callout 2 (No Border) 24"/>
          <p:cNvSpPr/>
          <p:nvPr/>
        </p:nvSpPr>
        <p:spPr>
          <a:xfrm flipH="1">
            <a:off x="3629851" y="3764973"/>
            <a:ext cx="1594659" cy="252135"/>
          </a:xfrm>
          <a:prstGeom prst="callout2">
            <a:avLst>
              <a:gd name="adj1" fmla="val 48321"/>
              <a:gd name="adj2" fmla="val 797"/>
              <a:gd name="adj3" fmla="val 48320"/>
              <a:gd name="adj4" fmla="val -6335"/>
              <a:gd name="adj5" fmla="val -374655"/>
              <a:gd name="adj6" fmla="val -24763"/>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5.4.</a:t>
            </a:r>
            <a:r>
              <a:rPr lang="en-US" sz="1050" b="1" dirty="0" smtClean="0">
                <a:solidFill>
                  <a:schemeClr val="tx1"/>
                </a:solidFill>
                <a:latin typeface="Calibri" panose="020F0502020204030204" pitchFamily="34" charset="0"/>
                <a:cs typeface="Calibri" panose="020F0502020204030204" pitchFamily="34" charset="0"/>
              </a:rPr>
              <a:t> DGB</a:t>
            </a:r>
            <a:r>
              <a:rPr lang="en-US" sz="900" dirty="0" smtClean="0">
                <a:solidFill>
                  <a:schemeClr val="tx1"/>
                </a:solidFill>
                <a:latin typeface="Calibri" panose="020F0502020204030204" pitchFamily="34" charset="0"/>
                <a:cs typeface="Calibri" panose="020F0502020204030204" pitchFamily="34" charset="0"/>
              </a:rPr>
              <a:t>, should </a:t>
            </a:r>
            <a:r>
              <a:rPr lang="en-US" sz="900" dirty="0">
                <a:solidFill>
                  <a:schemeClr val="tx1"/>
                </a:solidFill>
                <a:latin typeface="Calibri" panose="020F0502020204030204" pitchFamily="34" charset="0"/>
                <a:cs typeface="Calibri" panose="020F0502020204030204" pitchFamily="34" charset="0"/>
              </a:rPr>
              <a:t>there be a dispute on data </a:t>
            </a:r>
            <a:r>
              <a:rPr lang="en-US" sz="900" dirty="0" smtClean="0">
                <a:solidFill>
                  <a:schemeClr val="tx1"/>
                </a:solidFill>
                <a:latin typeface="Calibri" panose="020F0502020204030204" pitchFamily="34" charset="0"/>
                <a:cs typeface="Calibri" panose="020F0502020204030204" pitchFamily="34" charset="0"/>
              </a:rPr>
              <a:t>ownership.</a:t>
            </a:r>
            <a:endParaRPr lang="en-US" sz="900" b="1" dirty="0">
              <a:solidFill>
                <a:schemeClr val="tx1"/>
              </a:solidFill>
              <a:latin typeface="Calibri" panose="020F0502020204030204" pitchFamily="34" charset="0"/>
              <a:cs typeface="Calibri" panose="020F0502020204030204" pitchFamily="34" charset="0"/>
            </a:endParaRPr>
          </a:p>
        </p:txBody>
      </p:sp>
      <p:sp>
        <p:nvSpPr>
          <p:cNvPr id="26" name="Isosceles Triangle 25"/>
          <p:cNvSpPr/>
          <p:nvPr/>
        </p:nvSpPr>
        <p:spPr>
          <a:xfrm>
            <a:off x="5125329" y="2027331"/>
            <a:ext cx="283320" cy="199301"/>
          </a:xfrm>
          <a:prstGeom prst="triangle">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Line Callout 2 (No Border) 26"/>
          <p:cNvSpPr/>
          <p:nvPr/>
        </p:nvSpPr>
        <p:spPr>
          <a:xfrm>
            <a:off x="5827151" y="1933102"/>
            <a:ext cx="1411852" cy="133733"/>
          </a:xfrm>
          <a:prstGeom prst="callout2">
            <a:avLst>
              <a:gd name="adj1" fmla="val 48321"/>
              <a:gd name="adj2" fmla="val 797"/>
              <a:gd name="adj3" fmla="val 48320"/>
              <a:gd name="adj4" fmla="val -6335"/>
              <a:gd name="adj5" fmla="val 127138"/>
              <a:gd name="adj6" fmla="val -29354"/>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050" b="1" dirty="0">
                <a:solidFill>
                  <a:schemeClr val="tx1"/>
                </a:solidFill>
                <a:latin typeface="Calibri" panose="020F0502020204030204" pitchFamily="34" charset="0"/>
                <a:cs typeface="Calibri" panose="020F0502020204030204" pitchFamily="34" charset="0"/>
              </a:rPr>
              <a:t>Change </a:t>
            </a:r>
            <a:r>
              <a:rPr lang="en-US" sz="1050" b="1" dirty="0" smtClean="0">
                <a:solidFill>
                  <a:schemeClr val="tx1"/>
                </a:solidFill>
                <a:latin typeface="Calibri" panose="020F0502020204030204" pitchFamily="34" charset="0"/>
                <a:cs typeface="Calibri" panose="020F0502020204030204" pitchFamily="34" charset="0"/>
              </a:rPr>
              <a:t>request(s) </a:t>
            </a:r>
          </a:p>
        </p:txBody>
      </p:sp>
      <p:sp>
        <p:nvSpPr>
          <p:cNvPr id="28" name="TextBox 27"/>
          <p:cNvSpPr txBox="1"/>
          <p:nvPr/>
        </p:nvSpPr>
        <p:spPr>
          <a:xfrm>
            <a:off x="7620003" y="3947991"/>
            <a:ext cx="592208" cy="184666"/>
          </a:xfrm>
          <a:prstGeom prst="rect">
            <a:avLst/>
          </a:prstGeom>
          <a:noFill/>
        </p:spPr>
        <p:txBody>
          <a:bodyPr wrap="square" rtlCol="0">
            <a:spAutoFit/>
          </a:bodyPr>
          <a:lstStyle/>
          <a:p>
            <a:r>
              <a:rPr lang="en-US" sz="600" b="1" dirty="0" smtClean="0">
                <a:solidFill>
                  <a:srgbClr val="C00000"/>
                </a:solidFill>
              </a:rPr>
              <a:t>Existing</a:t>
            </a:r>
            <a:endParaRPr lang="en-US" sz="600" b="1" dirty="0">
              <a:solidFill>
                <a:srgbClr val="C00000"/>
              </a:solidFill>
            </a:endParaRPr>
          </a:p>
        </p:txBody>
      </p:sp>
      <p:sp>
        <p:nvSpPr>
          <p:cNvPr id="29" name="TextBox 28"/>
          <p:cNvSpPr txBox="1"/>
          <p:nvPr/>
        </p:nvSpPr>
        <p:spPr>
          <a:xfrm>
            <a:off x="8093011" y="3945582"/>
            <a:ext cx="592208" cy="184666"/>
          </a:xfrm>
          <a:prstGeom prst="rect">
            <a:avLst/>
          </a:prstGeom>
          <a:noFill/>
        </p:spPr>
        <p:txBody>
          <a:bodyPr wrap="square" rtlCol="0">
            <a:spAutoFit/>
          </a:bodyPr>
          <a:lstStyle/>
          <a:p>
            <a:r>
              <a:rPr lang="en-US" sz="600" b="1" dirty="0" smtClean="0">
                <a:solidFill>
                  <a:srgbClr val="00B050"/>
                </a:solidFill>
              </a:rPr>
              <a:t>New</a:t>
            </a:r>
            <a:endParaRPr lang="en-US" sz="600" b="1" dirty="0">
              <a:solidFill>
                <a:srgbClr val="00B050"/>
              </a:solidFill>
            </a:endParaRPr>
          </a:p>
        </p:txBody>
      </p:sp>
      <p:sp>
        <p:nvSpPr>
          <p:cNvPr id="30" name="TextBox 29"/>
          <p:cNvSpPr txBox="1"/>
          <p:nvPr/>
        </p:nvSpPr>
        <p:spPr>
          <a:xfrm>
            <a:off x="7620003" y="3714750"/>
            <a:ext cx="1155280" cy="230832"/>
          </a:xfrm>
          <a:prstGeom prst="rect">
            <a:avLst/>
          </a:prstGeom>
          <a:noFill/>
        </p:spPr>
        <p:txBody>
          <a:bodyPr wrap="square" rtlCol="0">
            <a:spAutoFit/>
          </a:bodyPr>
          <a:lstStyle/>
          <a:p>
            <a:r>
              <a:rPr lang="en-US" sz="900" b="1" dirty="0" smtClean="0"/>
              <a:t>Legend</a:t>
            </a:r>
            <a:endParaRPr lang="en-US" sz="900" b="1" dirty="0"/>
          </a:p>
        </p:txBody>
      </p:sp>
      <p:sp>
        <p:nvSpPr>
          <p:cNvPr id="31" name="Diamond 30"/>
          <p:cNvSpPr/>
          <p:nvPr/>
        </p:nvSpPr>
        <p:spPr>
          <a:xfrm>
            <a:off x="1774556" y="2881780"/>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Line Callout 2 (No Border) 31"/>
          <p:cNvSpPr/>
          <p:nvPr/>
        </p:nvSpPr>
        <p:spPr>
          <a:xfrm>
            <a:off x="1266557" y="1384925"/>
            <a:ext cx="2553315" cy="255300"/>
          </a:xfrm>
          <a:prstGeom prst="callout2">
            <a:avLst>
              <a:gd name="adj1" fmla="val 44893"/>
              <a:gd name="adj2" fmla="val -1847"/>
              <a:gd name="adj3" fmla="val 44893"/>
              <a:gd name="adj4" fmla="val -12700"/>
              <a:gd name="adj5" fmla="val 523834"/>
              <a:gd name="adj6" fmla="val -27584"/>
            </a:avLst>
          </a:prstGeom>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1.</a:t>
            </a:r>
            <a:r>
              <a:rPr lang="en-US" sz="900" dirty="0" smtClean="0">
                <a:solidFill>
                  <a:schemeClr val="dk1"/>
                </a:solidFill>
                <a:latin typeface="Calibri" panose="020F0502020204030204" pitchFamily="34" charset="0"/>
                <a:cs typeface="Calibri" panose="020F0502020204030204" pitchFamily="34" charset="0"/>
              </a:rPr>
              <a:t> </a:t>
            </a:r>
            <a:r>
              <a:rPr lang="en-US" sz="1050" b="1" dirty="0" smtClean="0">
                <a:solidFill>
                  <a:schemeClr val="dk1"/>
                </a:solidFill>
                <a:latin typeface="Calibri" panose="020F0502020204030204" pitchFamily="34" charset="0"/>
                <a:cs typeface="Calibri" panose="020F0502020204030204" pitchFamily="34" charset="0"/>
              </a:rPr>
              <a:t>Architecture artifacts </a:t>
            </a:r>
            <a:r>
              <a:rPr lang="en-US" sz="900" dirty="0" smtClean="0">
                <a:solidFill>
                  <a:schemeClr val="dk1"/>
                </a:solidFill>
                <a:latin typeface="Calibri" panose="020F0502020204030204" pitchFamily="34" charset="0"/>
                <a:cs typeface="Calibri" panose="020F0502020204030204" pitchFamily="34" charset="0"/>
              </a:rPr>
              <a:t>in place, including Ref Arch, Policies, Patterns &amp; Taxonomies for: </a:t>
            </a:r>
          </a:p>
          <a:p>
            <a:pPr marL="171450" indent="-171450">
              <a:buFont typeface="Arial" panose="020B0604020202020204" pitchFamily="34" charset="0"/>
              <a:buChar char="•"/>
            </a:pPr>
            <a:r>
              <a:rPr lang="en-US" sz="900" dirty="0" smtClean="0">
                <a:latin typeface="Calibri" panose="020F0502020204030204" pitchFamily="34" charset="0"/>
                <a:cs typeface="Calibri" panose="020F0502020204030204" pitchFamily="34" charset="0"/>
              </a:rPr>
              <a:t>Enterprise Domains</a:t>
            </a:r>
          </a:p>
          <a:p>
            <a:pPr marL="171450" indent="-171450">
              <a:buFont typeface="Arial" panose="020B0604020202020204" pitchFamily="34" charset="0"/>
              <a:buChar char="•"/>
            </a:pPr>
            <a:r>
              <a:rPr lang="en-US" sz="900" dirty="0" smtClean="0">
                <a:latin typeface="Calibri" panose="020F0502020204030204" pitchFamily="34" charset="0"/>
                <a:cs typeface="Calibri" panose="020F0502020204030204" pitchFamily="34" charset="0"/>
              </a:rPr>
              <a:t>Shared Services Domains</a:t>
            </a:r>
          </a:p>
          <a:p>
            <a:pPr marL="171450" indent="-171450">
              <a:buFont typeface="Arial" panose="020B0604020202020204" pitchFamily="34" charset="0"/>
              <a:buChar char="•"/>
            </a:pPr>
            <a:r>
              <a:rPr lang="en-US" sz="900" dirty="0" smtClean="0">
                <a:latin typeface="Calibri" panose="020F0502020204030204" pitchFamily="34" charset="0"/>
                <a:cs typeface="Calibri" panose="020F0502020204030204" pitchFamily="34" charset="0"/>
              </a:rPr>
              <a:t>Functional Domains</a:t>
            </a:r>
          </a:p>
          <a:p>
            <a:r>
              <a:rPr lang="en-US" sz="900" u="sng" dirty="0" smtClean="0">
                <a:latin typeface="Calibri" panose="020F0502020204030204" pitchFamily="34" charset="0"/>
                <a:cs typeface="Calibri" panose="020F0502020204030204" pitchFamily="34" charset="0"/>
              </a:rPr>
              <a:t>Functional Relationship Matrix</a:t>
            </a:r>
            <a:r>
              <a:rPr lang="en-US" sz="900" dirty="0" smtClean="0">
                <a:latin typeface="Calibri" panose="020F0502020204030204" pitchFamily="34" charset="0"/>
                <a:cs typeface="Calibri" panose="020F0502020204030204" pitchFamily="34" charset="0"/>
              </a:rPr>
              <a:t> maps Functional and Services domain, see </a:t>
            </a:r>
            <a:r>
              <a:rPr lang="en-US" sz="900" u="sng" dirty="0" smtClean="0">
                <a:latin typeface="Calibri" panose="020F0502020204030204" pitchFamily="34" charset="0"/>
                <a:cs typeface="Calibri" panose="020F0502020204030204" pitchFamily="34" charset="0"/>
              </a:rPr>
              <a:t>Appendix 2</a:t>
            </a:r>
            <a:r>
              <a:rPr lang="en-US" sz="900" dirty="0" smtClean="0">
                <a:latin typeface="Calibri" panose="020F0502020204030204" pitchFamily="34" charset="0"/>
                <a:cs typeface="Calibri" panose="020F0502020204030204" pitchFamily="34" charset="0"/>
              </a:rPr>
              <a:t> for details.</a:t>
            </a:r>
            <a:endParaRPr lang="en-US" sz="900" dirty="0">
              <a:latin typeface="Calibri" panose="020F0502020204030204" pitchFamily="34" charset="0"/>
              <a:cs typeface="Calibri" panose="020F0502020204030204" pitchFamily="34" charset="0"/>
            </a:endParaRPr>
          </a:p>
          <a:p>
            <a:endParaRPr lang="en-US" sz="900" dirty="0">
              <a:solidFill>
                <a:schemeClr val="dk1"/>
              </a:solidFill>
              <a:latin typeface="Calibri" panose="020F0502020204030204" pitchFamily="34" charset="0"/>
              <a:cs typeface="Calibri" panose="020F0502020204030204" pitchFamily="34" charset="0"/>
            </a:endParaRPr>
          </a:p>
        </p:txBody>
      </p:sp>
      <p:sp>
        <p:nvSpPr>
          <p:cNvPr id="33" name="Diamond 32"/>
          <p:cNvSpPr/>
          <p:nvPr/>
        </p:nvSpPr>
        <p:spPr>
          <a:xfrm>
            <a:off x="4157180" y="258063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Diamond 33"/>
          <p:cNvSpPr/>
          <p:nvPr/>
        </p:nvSpPr>
        <p:spPr>
          <a:xfrm>
            <a:off x="4821361" y="258063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iamond 34"/>
          <p:cNvSpPr/>
          <p:nvPr/>
        </p:nvSpPr>
        <p:spPr>
          <a:xfrm>
            <a:off x="5490677" y="258063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8077203" y="4084081"/>
            <a:ext cx="592208" cy="184666"/>
          </a:xfrm>
          <a:prstGeom prst="rect">
            <a:avLst/>
          </a:prstGeom>
          <a:noFill/>
        </p:spPr>
        <p:txBody>
          <a:bodyPr wrap="square" rtlCol="0">
            <a:spAutoFit/>
          </a:bodyPr>
          <a:lstStyle/>
          <a:p>
            <a:r>
              <a:rPr lang="en-US" sz="600" dirty="0" smtClean="0"/>
              <a:t>Optional</a:t>
            </a:r>
            <a:endParaRPr lang="en-US" sz="600" dirty="0"/>
          </a:p>
        </p:txBody>
      </p:sp>
      <p:cxnSp>
        <p:nvCxnSpPr>
          <p:cNvPr id="37" name="Straight Connector 36"/>
          <p:cNvCxnSpPr/>
          <p:nvPr/>
        </p:nvCxnSpPr>
        <p:spPr>
          <a:xfrm>
            <a:off x="7714489" y="4176414"/>
            <a:ext cx="288000" cy="0"/>
          </a:xfrm>
          <a:prstGeom prst="line">
            <a:avLst/>
          </a:prstGeom>
          <a:ln w="3175">
            <a:prstDash val="dash"/>
          </a:ln>
          <a:effectLst/>
        </p:spPr>
        <p:style>
          <a:lnRef idx="2">
            <a:schemeClr val="accent1"/>
          </a:lnRef>
          <a:fillRef idx="0">
            <a:schemeClr val="accent1"/>
          </a:fillRef>
          <a:effectRef idx="1">
            <a:schemeClr val="accent1"/>
          </a:effectRef>
          <a:fontRef idx="minor">
            <a:schemeClr val="tx1"/>
          </a:fontRef>
        </p:style>
      </p:cxnSp>
      <p:sp>
        <p:nvSpPr>
          <p:cNvPr id="38" name="Left Brace 37"/>
          <p:cNvSpPr/>
          <p:nvPr/>
        </p:nvSpPr>
        <p:spPr>
          <a:xfrm rot="5400000">
            <a:off x="4812426" y="1052000"/>
            <a:ext cx="282847" cy="2797593"/>
          </a:xfrm>
          <a:prstGeom prst="leftBrace">
            <a:avLst>
              <a:gd name="adj1" fmla="val 8333"/>
              <a:gd name="adj2" fmla="val 38275"/>
            </a:avLst>
          </a:prstGeom>
          <a:ln w="3175">
            <a:prstDash val="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TextBox 38"/>
          <p:cNvSpPr txBox="1"/>
          <p:nvPr/>
        </p:nvSpPr>
        <p:spPr>
          <a:xfrm>
            <a:off x="228600" y="4461437"/>
            <a:ext cx="2917406" cy="215444"/>
          </a:xfrm>
          <a:prstGeom prst="rect">
            <a:avLst/>
          </a:prstGeom>
          <a:noFill/>
        </p:spPr>
        <p:txBody>
          <a:bodyPr wrap="square" rtlCol="0">
            <a:spAutoFit/>
          </a:bodyPr>
          <a:lstStyle/>
          <a:p>
            <a:r>
              <a:rPr lang="en-US" sz="800" baseline="30000" dirty="0" smtClean="0"/>
              <a:t>1</a:t>
            </a:r>
            <a:r>
              <a:rPr lang="en-US" sz="800" dirty="0" smtClean="0"/>
              <a:t> Service Governance Board</a:t>
            </a:r>
            <a:endParaRPr lang="en-US" sz="800" dirty="0"/>
          </a:p>
        </p:txBody>
      </p:sp>
      <p:sp>
        <p:nvSpPr>
          <p:cNvPr id="40" name="TextBox 39"/>
          <p:cNvSpPr txBox="1"/>
          <p:nvPr/>
        </p:nvSpPr>
        <p:spPr>
          <a:xfrm>
            <a:off x="8093011" y="4305522"/>
            <a:ext cx="667902" cy="184666"/>
          </a:xfrm>
          <a:prstGeom prst="rect">
            <a:avLst/>
          </a:prstGeom>
          <a:noFill/>
        </p:spPr>
        <p:txBody>
          <a:bodyPr wrap="square" rtlCol="0">
            <a:spAutoFit/>
          </a:bodyPr>
          <a:lstStyle/>
          <a:p>
            <a:r>
              <a:rPr lang="en-US" sz="600" dirty="0" smtClean="0"/>
              <a:t>Design &amp; Build</a:t>
            </a:r>
            <a:endParaRPr lang="en-US" sz="600" dirty="0"/>
          </a:p>
        </p:txBody>
      </p:sp>
      <p:sp>
        <p:nvSpPr>
          <p:cNvPr id="41" name="Diamond 40"/>
          <p:cNvSpPr/>
          <p:nvPr/>
        </p:nvSpPr>
        <p:spPr>
          <a:xfrm>
            <a:off x="2568622" y="2873847"/>
            <a:ext cx="282847" cy="234414"/>
          </a:xfrm>
          <a:prstGeom prst="diamond">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Line Callout 2 (No Border) 41"/>
          <p:cNvSpPr/>
          <p:nvPr/>
        </p:nvSpPr>
        <p:spPr>
          <a:xfrm flipH="1">
            <a:off x="1225393" y="2083337"/>
            <a:ext cx="1165472" cy="255300"/>
          </a:xfrm>
          <a:prstGeom prst="callout2">
            <a:avLst>
              <a:gd name="adj1" fmla="val 60812"/>
              <a:gd name="adj2" fmla="val 1859"/>
              <a:gd name="adj3" fmla="val 60812"/>
              <a:gd name="adj4" fmla="val -9611"/>
              <a:gd name="adj5" fmla="val 293296"/>
              <a:gd name="adj6" fmla="val -27667"/>
            </a:avLst>
          </a:prstGeom>
          <a:noFill/>
          <a:ln w="3175"/>
        </p:spPr>
        <p:style>
          <a:lnRef idx="2">
            <a:schemeClr val="dk1"/>
          </a:lnRef>
          <a:fillRef idx="1">
            <a:schemeClr val="lt1"/>
          </a:fillRef>
          <a:effectRef idx="0">
            <a:schemeClr val="dk1"/>
          </a:effectRef>
          <a:fontRef idx="minor">
            <a:schemeClr val="dk1"/>
          </a:fontRef>
        </p:style>
        <p:txBody>
          <a:bodyPr rtlCol="0" anchor="ctr"/>
          <a:lstStyle/>
          <a:p>
            <a:r>
              <a:rPr lang="en-US" sz="1200" b="1" dirty="0" smtClean="0">
                <a:solidFill>
                  <a:srgbClr val="C00000"/>
                </a:solidFill>
                <a:latin typeface="Calibri" panose="020F0502020204030204" pitchFamily="34" charset="0"/>
                <a:cs typeface="Calibri" panose="020F0502020204030204" pitchFamily="34" charset="0"/>
              </a:rPr>
              <a:t>4.</a:t>
            </a:r>
            <a:r>
              <a:rPr lang="en-US" sz="900" b="1" dirty="0" smtClean="0">
                <a:solidFill>
                  <a:srgbClr val="C00000"/>
                </a:solidFill>
                <a:latin typeface="Calibri" panose="020F0502020204030204" pitchFamily="34" charset="0"/>
                <a:cs typeface="Calibri" panose="020F0502020204030204" pitchFamily="34" charset="0"/>
              </a:rPr>
              <a:t> </a:t>
            </a:r>
            <a:r>
              <a:rPr lang="en-US" sz="900" b="1" dirty="0" smtClean="0">
                <a:solidFill>
                  <a:schemeClr val="tx1"/>
                </a:solidFill>
                <a:latin typeface="Calibri" panose="020F0502020204030204" pitchFamily="34" charset="0"/>
                <a:cs typeface="Calibri" panose="020F0502020204030204" pitchFamily="34" charset="0"/>
              </a:rPr>
              <a:t>OI</a:t>
            </a:r>
            <a:r>
              <a:rPr lang="en-US" sz="900" dirty="0" smtClean="0">
                <a:solidFill>
                  <a:schemeClr val="tx1"/>
                </a:solidFill>
                <a:latin typeface="Calibri" panose="020F0502020204030204" pitchFamily="34" charset="0"/>
                <a:cs typeface="Calibri" panose="020F0502020204030204" pitchFamily="34" charset="0"/>
              </a:rPr>
              <a:t> is approved and converted to a project</a:t>
            </a:r>
            <a:endParaRPr lang="en-US" sz="9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548232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Next Steps</a:t>
            </a:r>
            <a:endParaRPr lang="en-GB" sz="1800" dirty="0">
              <a:solidFill>
                <a:srgbClr val="C00000"/>
              </a:solidFill>
            </a:endParaRPr>
          </a:p>
        </p:txBody>
      </p:sp>
      <p:sp>
        <p:nvSpPr>
          <p:cNvPr id="4" name="TextBox 3"/>
          <p:cNvSpPr txBox="1"/>
          <p:nvPr/>
        </p:nvSpPr>
        <p:spPr>
          <a:xfrm>
            <a:off x="381000" y="895350"/>
            <a:ext cx="8153400"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solidFill>
                  <a:srgbClr val="00B050"/>
                </a:solidFill>
              </a:rPr>
              <a:t>Once Endorsement is received</a:t>
            </a:r>
          </a:p>
          <a:p>
            <a:pPr marL="750209" lvl="1" indent="-342900">
              <a:buFont typeface="+mj-lt"/>
              <a:buAutoNum type="arabicPeriod"/>
            </a:pPr>
            <a:r>
              <a:rPr lang="en-US" b="1" dirty="0" smtClean="0"/>
              <a:t>Syndicate the target state</a:t>
            </a:r>
          </a:p>
          <a:p>
            <a:pPr marL="750209" lvl="1" indent="-342900">
              <a:buFont typeface="+mj-lt"/>
              <a:buAutoNum type="arabicPeriod"/>
            </a:pPr>
            <a:r>
              <a:rPr lang="en-US" b="1" dirty="0" smtClean="0"/>
              <a:t>Map the Departmental Capabilities to the Enterprise Capabilities and assign ownership</a:t>
            </a:r>
          </a:p>
          <a:p>
            <a:pPr marL="750209" lvl="1" indent="-342900">
              <a:buFont typeface="+mj-lt"/>
              <a:buAutoNum type="arabicPeriod"/>
            </a:pPr>
            <a:r>
              <a:rPr lang="en-US" b="1" dirty="0" smtClean="0"/>
              <a:t>Work with the Delivery teams to create a Program Plan for Runway 2, WITH dependencies</a:t>
            </a:r>
          </a:p>
          <a:p>
            <a:pPr marL="693059" lvl="1" indent="-285750">
              <a:buFont typeface="Arial" panose="020B0604020202020204" pitchFamily="34" charset="0"/>
              <a:buChar char="•"/>
            </a:pPr>
            <a:endParaRPr lang="en-US" b="1" dirty="0" smtClean="0"/>
          </a:p>
        </p:txBody>
      </p:sp>
    </p:spTree>
    <p:extLst>
      <p:ext uri="{BB962C8B-B14F-4D97-AF65-F5344CB8AC3E}">
        <p14:creationId xmlns:p14="http://schemas.microsoft.com/office/powerpoint/2010/main" val="38352766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pPr marL="0" indent="0">
              <a:buNone/>
            </a:pPr>
            <a:r>
              <a:rPr lang="en-US" sz="3200" dirty="0" smtClean="0"/>
              <a:t>Enterprise Data Governance Framework</a:t>
            </a:r>
            <a:endParaRPr lang="en-US" sz="3200" dirty="0"/>
          </a:p>
        </p:txBody>
      </p:sp>
      <p:sp>
        <p:nvSpPr>
          <p:cNvPr id="3" name="Footer Placeholder 2"/>
          <p:cNvSpPr>
            <a:spLocks noGrp="1"/>
          </p:cNvSpPr>
          <p:nvPr>
            <p:ph type="ftr" sz="quarter" idx="13"/>
          </p:nvPr>
        </p:nvSpPr>
        <p:spPr/>
        <p:txBody>
          <a:bodyPr/>
          <a:lstStyle/>
          <a:p>
            <a:pPr>
              <a:defRPr/>
            </a:pPr>
            <a:r>
              <a:rPr lang="en-US" smtClean="0"/>
              <a:t>CONFIDENTIAL</a:t>
            </a:r>
            <a:endParaRPr lang="en-US" dirty="0"/>
          </a:p>
        </p:txBody>
      </p:sp>
    </p:spTree>
    <p:extLst>
      <p:ext uri="{BB962C8B-B14F-4D97-AF65-F5344CB8AC3E}">
        <p14:creationId xmlns:p14="http://schemas.microsoft.com/office/powerpoint/2010/main" val="37266639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3"/>
          </p:nvPr>
        </p:nvSpPr>
        <p:spPr/>
        <p:txBody>
          <a:bodyPr/>
          <a:lstStyle/>
          <a:p>
            <a:pPr>
              <a:defRPr/>
            </a:pPr>
            <a:r>
              <a:rPr lang="en-US" dirty="0">
                <a:latin typeface="Calibri" panose="020F0502020204030204" pitchFamily="34" charset="0"/>
              </a:rPr>
              <a:t>CONFIDENTIAL</a:t>
            </a:r>
          </a:p>
        </p:txBody>
      </p:sp>
      <p:sp>
        <p:nvSpPr>
          <p:cNvPr id="7" name="TextBox 6"/>
          <p:cNvSpPr txBox="1"/>
          <p:nvPr/>
        </p:nvSpPr>
        <p:spPr>
          <a:xfrm>
            <a:off x="857124" y="209550"/>
            <a:ext cx="7873804" cy="446276"/>
          </a:xfrm>
          <a:prstGeom prst="rect">
            <a:avLst/>
          </a:prstGeom>
          <a:noFill/>
        </p:spPr>
        <p:txBody>
          <a:bodyPr wrap="square" rtlCol="0">
            <a:spAutoFit/>
          </a:bodyPr>
          <a:lstStyle/>
          <a:p>
            <a:r>
              <a:rPr lang="en-US" sz="2300" dirty="0" smtClean="0">
                <a:solidFill>
                  <a:schemeClr val="tx2"/>
                </a:solidFill>
              </a:rPr>
              <a:t>Recap Data Governance Programme – Objectives</a:t>
            </a:r>
            <a:endParaRPr lang="en-US" sz="2300" dirty="0">
              <a:solidFill>
                <a:schemeClr val="tx2"/>
              </a:solidFill>
            </a:endParaRPr>
          </a:p>
        </p:txBody>
      </p:sp>
      <p:sp>
        <p:nvSpPr>
          <p:cNvPr id="6" name="TextBox 5"/>
          <p:cNvSpPr txBox="1"/>
          <p:nvPr/>
        </p:nvSpPr>
        <p:spPr>
          <a:xfrm>
            <a:off x="443552" y="773996"/>
            <a:ext cx="5436000" cy="3539430"/>
          </a:xfrm>
          <a:prstGeom prst="rect">
            <a:avLst/>
          </a:prstGeom>
          <a:noFill/>
        </p:spPr>
        <p:txBody>
          <a:bodyPr wrap="square" rtlCol="0">
            <a:spAutoFit/>
          </a:bodyPr>
          <a:lstStyle/>
          <a:p>
            <a:pPr marL="342900" indent="-342900">
              <a:buAutoNum type="arabicPeriod"/>
            </a:pPr>
            <a:endParaRPr lang="en-US" sz="1600" dirty="0" smtClean="0"/>
          </a:p>
          <a:p>
            <a:pPr marL="342900" indent="-342900">
              <a:buAutoNum type="arabicPeriod"/>
            </a:pPr>
            <a:endParaRPr lang="en-US" sz="1600" dirty="0" smtClean="0"/>
          </a:p>
          <a:p>
            <a:pPr marL="342900" indent="-342900">
              <a:buAutoNum type="arabicPeriod"/>
            </a:pPr>
            <a:r>
              <a:rPr lang="en-US" sz="1600" dirty="0" smtClean="0"/>
              <a:t>Achieve consistent interpretation of data by establishing a </a:t>
            </a:r>
            <a:r>
              <a:rPr lang="en-US" sz="1600" b="1" dirty="0" smtClean="0">
                <a:solidFill>
                  <a:schemeClr val="accent5"/>
                </a:solidFill>
              </a:rPr>
              <a:t>common data definition</a:t>
            </a:r>
          </a:p>
          <a:p>
            <a:pPr marL="342900" indent="-342900">
              <a:buAutoNum type="arabicPeriod"/>
            </a:pPr>
            <a:endParaRPr lang="en-US" sz="1600" dirty="0" smtClean="0"/>
          </a:p>
          <a:p>
            <a:pPr marL="342900" indent="-342900">
              <a:buFontTx/>
              <a:buAutoNum type="arabicPeriod"/>
            </a:pPr>
            <a:r>
              <a:rPr lang="en-US" sz="1600" dirty="0"/>
              <a:t>Facilitate </a:t>
            </a:r>
            <a:r>
              <a:rPr lang="en-US" sz="1600" b="1" dirty="0">
                <a:solidFill>
                  <a:schemeClr val="accent5"/>
                </a:solidFill>
              </a:rPr>
              <a:t>reuse</a:t>
            </a:r>
            <a:r>
              <a:rPr lang="en-US" sz="1600" dirty="0"/>
              <a:t> of data, applications and system components</a:t>
            </a:r>
          </a:p>
          <a:p>
            <a:pPr marL="342900" indent="-342900">
              <a:buAutoNum type="arabicPeriod"/>
            </a:pPr>
            <a:endParaRPr lang="en-US" sz="1600" dirty="0" smtClean="0"/>
          </a:p>
          <a:p>
            <a:pPr marL="342900" indent="-342900">
              <a:buAutoNum type="arabicPeriod"/>
            </a:pPr>
            <a:r>
              <a:rPr lang="en-US" sz="1600" dirty="0" smtClean="0"/>
              <a:t>Identify what data to protect and how to help keep it protected through a </a:t>
            </a:r>
            <a:r>
              <a:rPr lang="en-US" sz="1600" b="1" dirty="0" smtClean="0">
                <a:solidFill>
                  <a:schemeClr val="accent5"/>
                </a:solidFill>
              </a:rPr>
              <a:t>risk based, governed approach</a:t>
            </a:r>
          </a:p>
          <a:p>
            <a:pPr marL="342900" indent="-342900">
              <a:buAutoNum type="arabicPeriod"/>
            </a:pPr>
            <a:endParaRPr lang="en-US" sz="1600" b="1" dirty="0">
              <a:solidFill>
                <a:schemeClr val="accent5"/>
              </a:solidFill>
            </a:endParaRPr>
          </a:p>
          <a:p>
            <a:pPr marL="342900" indent="-342900">
              <a:buFontTx/>
              <a:buAutoNum type="arabicPeriod"/>
            </a:pPr>
            <a:r>
              <a:rPr lang="en-US" sz="1600" dirty="0"/>
              <a:t>Improve </a:t>
            </a:r>
            <a:r>
              <a:rPr lang="en-US" sz="1600" b="1" dirty="0">
                <a:solidFill>
                  <a:schemeClr val="accent5"/>
                </a:solidFill>
              </a:rPr>
              <a:t>data handling and monitoring process</a:t>
            </a:r>
            <a:r>
              <a:rPr lang="en-US" sz="1600" dirty="0"/>
              <a:t> to enhance data quality and integrity</a:t>
            </a:r>
          </a:p>
          <a:p>
            <a:endParaRPr lang="en-US" sz="1600" b="1" dirty="0">
              <a:solidFill>
                <a:schemeClr val="accent5"/>
              </a:solidFill>
            </a:endParaRPr>
          </a:p>
        </p:txBody>
      </p:sp>
      <p:grpSp>
        <p:nvGrpSpPr>
          <p:cNvPr id="45" name="Group 44">
            <a:extLst>
              <a:ext uri="{FF2B5EF4-FFF2-40B4-BE49-F238E27FC236}">
                <a16:creationId xmlns:a16="http://schemas.microsoft.com/office/drawing/2014/main" xmlns="" id="{0509BF56-30A8-C748-AF04-7CDE80F7F9E6}"/>
              </a:ext>
            </a:extLst>
          </p:cNvPr>
          <p:cNvGrpSpPr>
            <a:grpSpLocks noChangeAspect="1"/>
          </p:cNvGrpSpPr>
          <p:nvPr/>
        </p:nvGrpSpPr>
        <p:grpSpPr>
          <a:xfrm>
            <a:off x="6206795" y="1885950"/>
            <a:ext cx="2520000" cy="2426747"/>
            <a:chOff x="2483653" y="1504300"/>
            <a:chExt cx="5559427" cy="5353700"/>
          </a:xfrm>
        </p:grpSpPr>
        <p:sp>
          <p:nvSpPr>
            <p:cNvPr id="46" name="Freeform 5">
              <a:extLst>
                <a:ext uri="{FF2B5EF4-FFF2-40B4-BE49-F238E27FC236}">
                  <a16:creationId xmlns:a16="http://schemas.microsoft.com/office/drawing/2014/main" xmlns="" id="{61172CDC-DC9B-1B4C-9D7B-E2813E4E8F6D}"/>
                </a:ext>
              </a:extLst>
            </p:cNvPr>
            <p:cNvSpPr>
              <a:spLocks/>
            </p:cNvSpPr>
            <p:nvPr/>
          </p:nvSpPr>
          <p:spPr bwMode="auto">
            <a:xfrm>
              <a:off x="3084090" y="1962402"/>
              <a:ext cx="2313239" cy="4627673"/>
            </a:xfrm>
            <a:custGeom>
              <a:avLst/>
              <a:gdLst>
                <a:gd name="T0" fmla="*/ 84 w 597"/>
                <a:gd name="T1" fmla="*/ 597 h 1194"/>
                <a:gd name="T2" fmla="*/ 597 w 597"/>
                <a:gd name="T3" fmla="*/ 84 h 1194"/>
                <a:gd name="T4" fmla="*/ 597 w 597"/>
                <a:gd name="T5" fmla="*/ 0 h 1194"/>
                <a:gd name="T6" fmla="*/ 0 w 597"/>
                <a:gd name="T7" fmla="*/ 597 h 1194"/>
                <a:gd name="T8" fmla="*/ 597 w 597"/>
                <a:gd name="T9" fmla="*/ 1194 h 1194"/>
                <a:gd name="T10" fmla="*/ 597 w 597"/>
                <a:gd name="T11" fmla="*/ 1110 h 1194"/>
                <a:gd name="T12" fmla="*/ 84 w 597"/>
                <a:gd name="T13" fmla="*/ 597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84" y="597"/>
                  </a:moveTo>
                  <a:cubicBezTo>
                    <a:pt x="84" y="313"/>
                    <a:pt x="314" y="84"/>
                    <a:pt x="597" y="84"/>
                  </a:cubicBezTo>
                  <a:cubicBezTo>
                    <a:pt x="597" y="0"/>
                    <a:pt x="597" y="0"/>
                    <a:pt x="597" y="0"/>
                  </a:cubicBezTo>
                  <a:cubicBezTo>
                    <a:pt x="268" y="0"/>
                    <a:pt x="0" y="268"/>
                    <a:pt x="0" y="597"/>
                  </a:cubicBezTo>
                  <a:cubicBezTo>
                    <a:pt x="0" y="926"/>
                    <a:pt x="268" y="1194"/>
                    <a:pt x="597" y="1194"/>
                  </a:cubicBezTo>
                  <a:cubicBezTo>
                    <a:pt x="597" y="1110"/>
                    <a:pt x="597" y="1110"/>
                    <a:pt x="597" y="1110"/>
                  </a:cubicBezTo>
                  <a:cubicBezTo>
                    <a:pt x="314" y="1110"/>
                    <a:pt x="84" y="881"/>
                    <a:pt x="84" y="597"/>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7" name="Freeform 6">
              <a:extLst>
                <a:ext uri="{FF2B5EF4-FFF2-40B4-BE49-F238E27FC236}">
                  <a16:creationId xmlns:a16="http://schemas.microsoft.com/office/drawing/2014/main" xmlns="" id="{7C0D829E-9AA8-B942-9CA5-2B238E53FB29}"/>
                </a:ext>
              </a:extLst>
            </p:cNvPr>
            <p:cNvSpPr>
              <a:spLocks/>
            </p:cNvSpPr>
            <p:nvPr/>
          </p:nvSpPr>
          <p:spPr bwMode="auto">
            <a:xfrm>
              <a:off x="3409426" y="2287739"/>
              <a:ext cx="1987902" cy="3977000"/>
            </a:xfrm>
            <a:custGeom>
              <a:avLst/>
              <a:gdLst>
                <a:gd name="T0" fmla="*/ 0 w 513"/>
                <a:gd name="T1" fmla="*/ 513 h 1026"/>
                <a:gd name="T2" fmla="*/ 513 w 513"/>
                <a:gd name="T3" fmla="*/ 1026 h 1026"/>
                <a:gd name="T4" fmla="*/ 513 w 513"/>
                <a:gd name="T5" fmla="*/ 943 h 1026"/>
                <a:gd name="T6" fmla="*/ 83 w 513"/>
                <a:gd name="T7" fmla="*/ 513 h 1026"/>
                <a:gd name="T8" fmla="*/ 513 w 513"/>
                <a:gd name="T9" fmla="*/ 83 h 1026"/>
                <a:gd name="T10" fmla="*/ 513 w 513"/>
                <a:gd name="T11" fmla="*/ 0 h 1026"/>
                <a:gd name="T12" fmla="*/ 0 w 513"/>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3" h="1026">
                  <a:moveTo>
                    <a:pt x="0" y="513"/>
                  </a:moveTo>
                  <a:cubicBezTo>
                    <a:pt x="0" y="797"/>
                    <a:pt x="230" y="1026"/>
                    <a:pt x="513" y="1026"/>
                  </a:cubicBezTo>
                  <a:cubicBezTo>
                    <a:pt x="513" y="943"/>
                    <a:pt x="513" y="943"/>
                    <a:pt x="513" y="943"/>
                  </a:cubicBezTo>
                  <a:cubicBezTo>
                    <a:pt x="276" y="943"/>
                    <a:pt x="83" y="750"/>
                    <a:pt x="83" y="513"/>
                  </a:cubicBezTo>
                  <a:cubicBezTo>
                    <a:pt x="83" y="276"/>
                    <a:pt x="276" y="83"/>
                    <a:pt x="513" y="83"/>
                  </a:cubicBezTo>
                  <a:cubicBezTo>
                    <a:pt x="513" y="0"/>
                    <a:pt x="513" y="0"/>
                    <a:pt x="513" y="0"/>
                  </a:cubicBezTo>
                  <a:cubicBezTo>
                    <a:pt x="230" y="0"/>
                    <a:pt x="0" y="229"/>
                    <a:pt x="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8" name="Freeform 7">
              <a:extLst>
                <a:ext uri="{FF2B5EF4-FFF2-40B4-BE49-F238E27FC236}">
                  <a16:creationId xmlns:a16="http://schemas.microsoft.com/office/drawing/2014/main" xmlns="" id="{7CEBDAAE-655C-3C4E-9915-925CAE05A770}"/>
                </a:ext>
              </a:extLst>
            </p:cNvPr>
            <p:cNvSpPr>
              <a:spLocks/>
            </p:cNvSpPr>
            <p:nvPr/>
          </p:nvSpPr>
          <p:spPr bwMode="auto">
            <a:xfrm>
              <a:off x="3731175" y="2609487"/>
              <a:ext cx="1666154" cy="3333504"/>
            </a:xfrm>
            <a:custGeom>
              <a:avLst/>
              <a:gdLst>
                <a:gd name="T0" fmla="*/ 84 w 430"/>
                <a:gd name="T1" fmla="*/ 430 h 860"/>
                <a:gd name="T2" fmla="*/ 430 w 430"/>
                <a:gd name="T3" fmla="*/ 84 h 860"/>
                <a:gd name="T4" fmla="*/ 430 w 430"/>
                <a:gd name="T5" fmla="*/ 0 h 860"/>
                <a:gd name="T6" fmla="*/ 0 w 430"/>
                <a:gd name="T7" fmla="*/ 430 h 860"/>
                <a:gd name="T8" fmla="*/ 430 w 430"/>
                <a:gd name="T9" fmla="*/ 860 h 860"/>
                <a:gd name="T10" fmla="*/ 430 w 430"/>
                <a:gd name="T11" fmla="*/ 776 h 860"/>
                <a:gd name="T12" fmla="*/ 84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84" y="430"/>
                  </a:moveTo>
                  <a:cubicBezTo>
                    <a:pt x="84" y="239"/>
                    <a:pt x="239" y="84"/>
                    <a:pt x="430" y="84"/>
                  </a:cubicBezTo>
                  <a:cubicBezTo>
                    <a:pt x="430" y="0"/>
                    <a:pt x="430" y="0"/>
                    <a:pt x="430" y="0"/>
                  </a:cubicBezTo>
                  <a:cubicBezTo>
                    <a:pt x="193" y="0"/>
                    <a:pt x="0" y="193"/>
                    <a:pt x="0" y="430"/>
                  </a:cubicBezTo>
                  <a:cubicBezTo>
                    <a:pt x="0" y="667"/>
                    <a:pt x="193" y="860"/>
                    <a:pt x="430" y="860"/>
                  </a:cubicBezTo>
                  <a:cubicBezTo>
                    <a:pt x="430" y="776"/>
                    <a:pt x="430" y="776"/>
                    <a:pt x="430" y="776"/>
                  </a:cubicBezTo>
                  <a:cubicBezTo>
                    <a:pt x="239" y="776"/>
                    <a:pt x="84" y="621"/>
                    <a:pt x="84"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49" name="Freeform 8">
              <a:extLst>
                <a:ext uri="{FF2B5EF4-FFF2-40B4-BE49-F238E27FC236}">
                  <a16:creationId xmlns:a16="http://schemas.microsoft.com/office/drawing/2014/main" xmlns="" id="{D55365ED-D4BC-5847-9AE9-E64EF02CA909}"/>
                </a:ext>
              </a:extLst>
            </p:cNvPr>
            <p:cNvSpPr>
              <a:spLocks/>
            </p:cNvSpPr>
            <p:nvPr/>
          </p:nvSpPr>
          <p:spPr bwMode="auto">
            <a:xfrm>
              <a:off x="4056511" y="2934824"/>
              <a:ext cx="1340817" cy="2682830"/>
            </a:xfrm>
            <a:custGeom>
              <a:avLst/>
              <a:gdLst>
                <a:gd name="T0" fmla="*/ 0 w 346"/>
                <a:gd name="T1" fmla="*/ 346 h 692"/>
                <a:gd name="T2" fmla="*/ 346 w 346"/>
                <a:gd name="T3" fmla="*/ 692 h 692"/>
                <a:gd name="T4" fmla="*/ 346 w 346"/>
                <a:gd name="T5" fmla="*/ 609 h 692"/>
                <a:gd name="T6" fmla="*/ 83 w 346"/>
                <a:gd name="T7" fmla="*/ 346 h 692"/>
                <a:gd name="T8" fmla="*/ 346 w 346"/>
                <a:gd name="T9" fmla="*/ 83 h 692"/>
                <a:gd name="T10" fmla="*/ 346 w 346"/>
                <a:gd name="T11" fmla="*/ 0 h 692"/>
                <a:gd name="T12" fmla="*/ 0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0" y="346"/>
                  </a:moveTo>
                  <a:cubicBezTo>
                    <a:pt x="0" y="537"/>
                    <a:pt x="155" y="692"/>
                    <a:pt x="346" y="692"/>
                  </a:cubicBezTo>
                  <a:cubicBezTo>
                    <a:pt x="346" y="609"/>
                    <a:pt x="346" y="609"/>
                    <a:pt x="346" y="609"/>
                  </a:cubicBezTo>
                  <a:cubicBezTo>
                    <a:pt x="201" y="609"/>
                    <a:pt x="83" y="491"/>
                    <a:pt x="83" y="346"/>
                  </a:cubicBezTo>
                  <a:cubicBezTo>
                    <a:pt x="83" y="201"/>
                    <a:pt x="201" y="83"/>
                    <a:pt x="346" y="83"/>
                  </a:cubicBezTo>
                  <a:cubicBezTo>
                    <a:pt x="346" y="0"/>
                    <a:pt x="346" y="0"/>
                    <a:pt x="346" y="0"/>
                  </a:cubicBezTo>
                  <a:cubicBezTo>
                    <a:pt x="155" y="0"/>
                    <a:pt x="0" y="155"/>
                    <a:pt x="0"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0" name="Freeform 9">
              <a:extLst>
                <a:ext uri="{FF2B5EF4-FFF2-40B4-BE49-F238E27FC236}">
                  <a16:creationId xmlns:a16="http://schemas.microsoft.com/office/drawing/2014/main" xmlns="" id="{9673FB49-DEFF-FD43-BFED-B5821D6D3243}"/>
                </a:ext>
              </a:extLst>
            </p:cNvPr>
            <p:cNvSpPr>
              <a:spLocks/>
            </p:cNvSpPr>
            <p:nvPr/>
          </p:nvSpPr>
          <p:spPr bwMode="auto">
            <a:xfrm>
              <a:off x="4378260" y="3256572"/>
              <a:ext cx="1019069" cy="2039334"/>
            </a:xfrm>
            <a:custGeom>
              <a:avLst/>
              <a:gdLst>
                <a:gd name="T0" fmla="*/ 84 w 263"/>
                <a:gd name="T1" fmla="*/ 263 h 526"/>
                <a:gd name="T2" fmla="*/ 263 w 263"/>
                <a:gd name="T3" fmla="*/ 84 h 526"/>
                <a:gd name="T4" fmla="*/ 263 w 263"/>
                <a:gd name="T5" fmla="*/ 0 h 526"/>
                <a:gd name="T6" fmla="*/ 0 w 263"/>
                <a:gd name="T7" fmla="*/ 263 h 526"/>
                <a:gd name="T8" fmla="*/ 263 w 263"/>
                <a:gd name="T9" fmla="*/ 526 h 526"/>
                <a:gd name="T10" fmla="*/ 263 w 263"/>
                <a:gd name="T11" fmla="*/ 442 h 526"/>
                <a:gd name="T12" fmla="*/ 84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84" y="263"/>
                  </a:moveTo>
                  <a:cubicBezTo>
                    <a:pt x="84" y="164"/>
                    <a:pt x="164" y="84"/>
                    <a:pt x="263" y="84"/>
                  </a:cubicBezTo>
                  <a:cubicBezTo>
                    <a:pt x="263" y="0"/>
                    <a:pt x="263" y="0"/>
                    <a:pt x="263" y="0"/>
                  </a:cubicBezTo>
                  <a:cubicBezTo>
                    <a:pt x="118" y="0"/>
                    <a:pt x="0" y="118"/>
                    <a:pt x="0" y="263"/>
                  </a:cubicBezTo>
                  <a:cubicBezTo>
                    <a:pt x="0" y="408"/>
                    <a:pt x="118" y="526"/>
                    <a:pt x="263" y="526"/>
                  </a:cubicBezTo>
                  <a:cubicBezTo>
                    <a:pt x="263" y="442"/>
                    <a:pt x="263" y="442"/>
                    <a:pt x="263" y="442"/>
                  </a:cubicBezTo>
                  <a:cubicBezTo>
                    <a:pt x="164" y="442"/>
                    <a:pt x="84" y="362"/>
                    <a:pt x="84"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1" name="Freeform 10">
              <a:extLst>
                <a:ext uri="{FF2B5EF4-FFF2-40B4-BE49-F238E27FC236}">
                  <a16:creationId xmlns:a16="http://schemas.microsoft.com/office/drawing/2014/main" xmlns="" id="{FC20DB02-0311-AF41-8C0A-E7C1BC0D2E1C}"/>
                </a:ext>
              </a:extLst>
            </p:cNvPr>
            <p:cNvSpPr>
              <a:spLocks/>
            </p:cNvSpPr>
            <p:nvPr/>
          </p:nvSpPr>
          <p:spPr bwMode="auto">
            <a:xfrm>
              <a:off x="4703596" y="3583105"/>
              <a:ext cx="693732" cy="1387465"/>
            </a:xfrm>
            <a:custGeom>
              <a:avLst/>
              <a:gdLst>
                <a:gd name="T0" fmla="*/ 0 w 179"/>
                <a:gd name="T1" fmla="*/ 179 h 358"/>
                <a:gd name="T2" fmla="*/ 179 w 179"/>
                <a:gd name="T3" fmla="*/ 358 h 358"/>
                <a:gd name="T4" fmla="*/ 179 w 179"/>
                <a:gd name="T5" fmla="*/ 275 h 358"/>
                <a:gd name="T6" fmla="*/ 84 w 179"/>
                <a:gd name="T7" fmla="*/ 179 h 358"/>
                <a:gd name="T8" fmla="*/ 179 w 179"/>
                <a:gd name="T9" fmla="*/ 84 h 358"/>
                <a:gd name="T10" fmla="*/ 179 w 179"/>
                <a:gd name="T11" fmla="*/ 0 h 358"/>
                <a:gd name="T12" fmla="*/ 0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0" y="179"/>
                  </a:moveTo>
                  <a:cubicBezTo>
                    <a:pt x="0" y="278"/>
                    <a:pt x="80" y="358"/>
                    <a:pt x="179" y="358"/>
                  </a:cubicBezTo>
                  <a:cubicBezTo>
                    <a:pt x="179" y="275"/>
                    <a:pt x="179" y="275"/>
                    <a:pt x="179" y="275"/>
                  </a:cubicBezTo>
                  <a:cubicBezTo>
                    <a:pt x="126" y="275"/>
                    <a:pt x="84" y="232"/>
                    <a:pt x="84" y="179"/>
                  </a:cubicBezTo>
                  <a:cubicBezTo>
                    <a:pt x="84" y="126"/>
                    <a:pt x="126" y="84"/>
                    <a:pt x="179" y="84"/>
                  </a:cubicBezTo>
                  <a:cubicBezTo>
                    <a:pt x="179" y="0"/>
                    <a:pt x="179" y="0"/>
                    <a:pt x="179" y="0"/>
                  </a:cubicBezTo>
                  <a:cubicBezTo>
                    <a:pt x="80" y="0"/>
                    <a:pt x="0" y="80"/>
                    <a:pt x="0"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2" name="Freeform 11">
              <a:extLst>
                <a:ext uri="{FF2B5EF4-FFF2-40B4-BE49-F238E27FC236}">
                  <a16:creationId xmlns:a16="http://schemas.microsoft.com/office/drawing/2014/main" xmlns="" id="{E7705574-2216-B846-B8A7-AA3ABA2C267B}"/>
                </a:ext>
              </a:extLst>
            </p:cNvPr>
            <p:cNvSpPr>
              <a:spLocks/>
            </p:cNvSpPr>
            <p:nvPr/>
          </p:nvSpPr>
          <p:spPr bwMode="auto">
            <a:xfrm>
              <a:off x="5028933" y="3908441"/>
              <a:ext cx="368396" cy="740380"/>
            </a:xfrm>
            <a:custGeom>
              <a:avLst/>
              <a:gdLst>
                <a:gd name="T0" fmla="*/ 0 w 95"/>
                <a:gd name="T1" fmla="*/ 95 h 191"/>
                <a:gd name="T2" fmla="*/ 95 w 95"/>
                <a:gd name="T3" fmla="*/ 191 h 191"/>
                <a:gd name="T4" fmla="*/ 95 w 95"/>
                <a:gd name="T5" fmla="*/ 0 h 191"/>
                <a:gd name="T6" fmla="*/ 0 w 95"/>
                <a:gd name="T7" fmla="*/ 95 h 191"/>
              </a:gdLst>
              <a:ahLst/>
              <a:cxnLst>
                <a:cxn ang="0">
                  <a:pos x="T0" y="T1"/>
                </a:cxn>
                <a:cxn ang="0">
                  <a:pos x="T2" y="T3"/>
                </a:cxn>
                <a:cxn ang="0">
                  <a:pos x="T4" y="T5"/>
                </a:cxn>
                <a:cxn ang="0">
                  <a:pos x="T6" y="T7"/>
                </a:cxn>
              </a:cxnLst>
              <a:rect l="0" t="0" r="r" b="b"/>
              <a:pathLst>
                <a:path w="95" h="191">
                  <a:moveTo>
                    <a:pt x="0" y="95"/>
                  </a:moveTo>
                  <a:cubicBezTo>
                    <a:pt x="0" y="148"/>
                    <a:pt x="42" y="191"/>
                    <a:pt x="95" y="191"/>
                  </a:cubicBezTo>
                  <a:cubicBezTo>
                    <a:pt x="95" y="0"/>
                    <a:pt x="95" y="0"/>
                    <a:pt x="95" y="0"/>
                  </a:cubicBezTo>
                  <a:cubicBezTo>
                    <a:pt x="42" y="0"/>
                    <a:pt x="0" y="42"/>
                    <a:pt x="0"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3" name="Freeform 12">
              <a:extLst>
                <a:ext uri="{FF2B5EF4-FFF2-40B4-BE49-F238E27FC236}">
                  <a16:creationId xmlns:a16="http://schemas.microsoft.com/office/drawing/2014/main" xmlns="" id="{DDB059DE-F1F6-2249-B6B5-129901FECAC6}"/>
                </a:ext>
              </a:extLst>
            </p:cNvPr>
            <p:cNvSpPr>
              <a:spLocks/>
            </p:cNvSpPr>
            <p:nvPr/>
          </p:nvSpPr>
          <p:spPr bwMode="auto">
            <a:xfrm>
              <a:off x="5397328" y="1962402"/>
              <a:ext cx="2312042" cy="4627673"/>
            </a:xfrm>
            <a:custGeom>
              <a:avLst/>
              <a:gdLst>
                <a:gd name="T0" fmla="*/ 0 w 597"/>
                <a:gd name="T1" fmla="*/ 0 h 1194"/>
                <a:gd name="T2" fmla="*/ 0 w 597"/>
                <a:gd name="T3" fmla="*/ 84 h 1194"/>
                <a:gd name="T4" fmla="*/ 514 w 597"/>
                <a:gd name="T5" fmla="*/ 597 h 1194"/>
                <a:gd name="T6" fmla="*/ 0 w 597"/>
                <a:gd name="T7" fmla="*/ 1110 h 1194"/>
                <a:gd name="T8" fmla="*/ 0 w 597"/>
                <a:gd name="T9" fmla="*/ 1194 h 1194"/>
                <a:gd name="T10" fmla="*/ 597 w 597"/>
                <a:gd name="T11" fmla="*/ 597 h 1194"/>
                <a:gd name="T12" fmla="*/ 0 w 597"/>
                <a:gd name="T13" fmla="*/ 0 h 1194"/>
              </a:gdLst>
              <a:ahLst/>
              <a:cxnLst>
                <a:cxn ang="0">
                  <a:pos x="T0" y="T1"/>
                </a:cxn>
                <a:cxn ang="0">
                  <a:pos x="T2" y="T3"/>
                </a:cxn>
                <a:cxn ang="0">
                  <a:pos x="T4" y="T5"/>
                </a:cxn>
                <a:cxn ang="0">
                  <a:pos x="T6" y="T7"/>
                </a:cxn>
                <a:cxn ang="0">
                  <a:pos x="T8" y="T9"/>
                </a:cxn>
                <a:cxn ang="0">
                  <a:pos x="T10" y="T11"/>
                </a:cxn>
                <a:cxn ang="0">
                  <a:pos x="T12" y="T13"/>
                </a:cxn>
              </a:cxnLst>
              <a:rect l="0" t="0" r="r" b="b"/>
              <a:pathLst>
                <a:path w="597" h="1194">
                  <a:moveTo>
                    <a:pt x="0" y="0"/>
                  </a:moveTo>
                  <a:cubicBezTo>
                    <a:pt x="0" y="84"/>
                    <a:pt x="0" y="84"/>
                    <a:pt x="0" y="84"/>
                  </a:cubicBezTo>
                  <a:cubicBezTo>
                    <a:pt x="284" y="84"/>
                    <a:pt x="514" y="313"/>
                    <a:pt x="514" y="597"/>
                  </a:cubicBezTo>
                  <a:cubicBezTo>
                    <a:pt x="514" y="881"/>
                    <a:pt x="284" y="1110"/>
                    <a:pt x="0" y="1110"/>
                  </a:cubicBezTo>
                  <a:cubicBezTo>
                    <a:pt x="0" y="1194"/>
                    <a:pt x="0" y="1194"/>
                    <a:pt x="0" y="1194"/>
                  </a:cubicBezTo>
                  <a:cubicBezTo>
                    <a:pt x="329" y="1194"/>
                    <a:pt x="597" y="926"/>
                    <a:pt x="597" y="597"/>
                  </a:cubicBezTo>
                  <a:cubicBezTo>
                    <a:pt x="597" y="268"/>
                    <a:pt x="329" y="0"/>
                    <a:pt x="0" y="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4" name="Freeform 13">
              <a:extLst>
                <a:ext uri="{FF2B5EF4-FFF2-40B4-BE49-F238E27FC236}">
                  <a16:creationId xmlns:a16="http://schemas.microsoft.com/office/drawing/2014/main" xmlns="" id="{56A59639-8BEF-644E-8609-672C82C5162B}"/>
                </a:ext>
              </a:extLst>
            </p:cNvPr>
            <p:cNvSpPr>
              <a:spLocks/>
            </p:cNvSpPr>
            <p:nvPr/>
          </p:nvSpPr>
          <p:spPr bwMode="auto">
            <a:xfrm>
              <a:off x="5397328" y="2287739"/>
              <a:ext cx="1990294" cy="3977000"/>
            </a:xfrm>
            <a:custGeom>
              <a:avLst/>
              <a:gdLst>
                <a:gd name="T0" fmla="*/ 430 w 514"/>
                <a:gd name="T1" fmla="*/ 513 h 1026"/>
                <a:gd name="T2" fmla="*/ 0 w 514"/>
                <a:gd name="T3" fmla="*/ 943 h 1026"/>
                <a:gd name="T4" fmla="*/ 0 w 514"/>
                <a:gd name="T5" fmla="*/ 1026 h 1026"/>
                <a:gd name="T6" fmla="*/ 514 w 514"/>
                <a:gd name="T7" fmla="*/ 513 h 1026"/>
                <a:gd name="T8" fmla="*/ 0 w 514"/>
                <a:gd name="T9" fmla="*/ 0 h 1026"/>
                <a:gd name="T10" fmla="*/ 0 w 514"/>
                <a:gd name="T11" fmla="*/ 83 h 1026"/>
                <a:gd name="T12" fmla="*/ 430 w 514"/>
                <a:gd name="T13" fmla="*/ 513 h 1026"/>
              </a:gdLst>
              <a:ahLst/>
              <a:cxnLst>
                <a:cxn ang="0">
                  <a:pos x="T0" y="T1"/>
                </a:cxn>
                <a:cxn ang="0">
                  <a:pos x="T2" y="T3"/>
                </a:cxn>
                <a:cxn ang="0">
                  <a:pos x="T4" y="T5"/>
                </a:cxn>
                <a:cxn ang="0">
                  <a:pos x="T6" y="T7"/>
                </a:cxn>
                <a:cxn ang="0">
                  <a:pos x="T8" y="T9"/>
                </a:cxn>
                <a:cxn ang="0">
                  <a:pos x="T10" y="T11"/>
                </a:cxn>
                <a:cxn ang="0">
                  <a:pos x="T12" y="T13"/>
                </a:cxn>
              </a:cxnLst>
              <a:rect l="0" t="0" r="r" b="b"/>
              <a:pathLst>
                <a:path w="514" h="1026">
                  <a:moveTo>
                    <a:pt x="430" y="513"/>
                  </a:moveTo>
                  <a:cubicBezTo>
                    <a:pt x="430" y="750"/>
                    <a:pt x="237" y="943"/>
                    <a:pt x="0" y="943"/>
                  </a:cubicBezTo>
                  <a:cubicBezTo>
                    <a:pt x="0" y="1026"/>
                    <a:pt x="0" y="1026"/>
                    <a:pt x="0" y="1026"/>
                  </a:cubicBezTo>
                  <a:cubicBezTo>
                    <a:pt x="284" y="1026"/>
                    <a:pt x="514" y="797"/>
                    <a:pt x="514" y="513"/>
                  </a:cubicBezTo>
                  <a:cubicBezTo>
                    <a:pt x="514" y="229"/>
                    <a:pt x="284" y="0"/>
                    <a:pt x="0" y="0"/>
                  </a:cubicBezTo>
                  <a:cubicBezTo>
                    <a:pt x="0" y="83"/>
                    <a:pt x="0" y="83"/>
                    <a:pt x="0" y="83"/>
                  </a:cubicBezTo>
                  <a:cubicBezTo>
                    <a:pt x="237" y="83"/>
                    <a:pt x="430" y="276"/>
                    <a:pt x="430" y="5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5" name="Freeform 14">
              <a:extLst>
                <a:ext uri="{FF2B5EF4-FFF2-40B4-BE49-F238E27FC236}">
                  <a16:creationId xmlns:a16="http://schemas.microsoft.com/office/drawing/2014/main" xmlns="" id="{68299BD2-DDF0-C245-A09D-42891D746264}"/>
                </a:ext>
              </a:extLst>
            </p:cNvPr>
            <p:cNvSpPr>
              <a:spLocks/>
            </p:cNvSpPr>
            <p:nvPr/>
          </p:nvSpPr>
          <p:spPr bwMode="auto">
            <a:xfrm>
              <a:off x="5397328" y="2609487"/>
              <a:ext cx="1664958" cy="3333504"/>
            </a:xfrm>
            <a:custGeom>
              <a:avLst/>
              <a:gdLst>
                <a:gd name="T0" fmla="*/ 430 w 430"/>
                <a:gd name="T1" fmla="*/ 430 h 860"/>
                <a:gd name="T2" fmla="*/ 0 w 430"/>
                <a:gd name="T3" fmla="*/ 0 h 860"/>
                <a:gd name="T4" fmla="*/ 0 w 430"/>
                <a:gd name="T5" fmla="*/ 84 h 860"/>
                <a:gd name="T6" fmla="*/ 346 w 430"/>
                <a:gd name="T7" fmla="*/ 430 h 860"/>
                <a:gd name="T8" fmla="*/ 0 w 430"/>
                <a:gd name="T9" fmla="*/ 776 h 860"/>
                <a:gd name="T10" fmla="*/ 0 w 430"/>
                <a:gd name="T11" fmla="*/ 860 h 860"/>
                <a:gd name="T12" fmla="*/ 430 w 430"/>
                <a:gd name="T13" fmla="*/ 430 h 860"/>
              </a:gdLst>
              <a:ahLst/>
              <a:cxnLst>
                <a:cxn ang="0">
                  <a:pos x="T0" y="T1"/>
                </a:cxn>
                <a:cxn ang="0">
                  <a:pos x="T2" y="T3"/>
                </a:cxn>
                <a:cxn ang="0">
                  <a:pos x="T4" y="T5"/>
                </a:cxn>
                <a:cxn ang="0">
                  <a:pos x="T6" y="T7"/>
                </a:cxn>
                <a:cxn ang="0">
                  <a:pos x="T8" y="T9"/>
                </a:cxn>
                <a:cxn ang="0">
                  <a:pos x="T10" y="T11"/>
                </a:cxn>
                <a:cxn ang="0">
                  <a:pos x="T12" y="T13"/>
                </a:cxn>
              </a:cxnLst>
              <a:rect l="0" t="0" r="r" b="b"/>
              <a:pathLst>
                <a:path w="430" h="860">
                  <a:moveTo>
                    <a:pt x="430" y="430"/>
                  </a:moveTo>
                  <a:cubicBezTo>
                    <a:pt x="430" y="193"/>
                    <a:pt x="237" y="0"/>
                    <a:pt x="0" y="0"/>
                  </a:cubicBezTo>
                  <a:cubicBezTo>
                    <a:pt x="0" y="84"/>
                    <a:pt x="0" y="84"/>
                    <a:pt x="0" y="84"/>
                  </a:cubicBezTo>
                  <a:cubicBezTo>
                    <a:pt x="191" y="84"/>
                    <a:pt x="346" y="239"/>
                    <a:pt x="346" y="430"/>
                  </a:cubicBezTo>
                  <a:cubicBezTo>
                    <a:pt x="346" y="621"/>
                    <a:pt x="191" y="776"/>
                    <a:pt x="0" y="776"/>
                  </a:cubicBezTo>
                  <a:cubicBezTo>
                    <a:pt x="0" y="860"/>
                    <a:pt x="0" y="860"/>
                    <a:pt x="0" y="860"/>
                  </a:cubicBezTo>
                  <a:cubicBezTo>
                    <a:pt x="237" y="860"/>
                    <a:pt x="430" y="667"/>
                    <a:pt x="430" y="430"/>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6" name="Freeform 15">
              <a:extLst>
                <a:ext uri="{FF2B5EF4-FFF2-40B4-BE49-F238E27FC236}">
                  <a16:creationId xmlns:a16="http://schemas.microsoft.com/office/drawing/2014/main" xmlns="" id="{695FB88D-922C-5847-A60E-FA7EBE14301F}"/>
                </a:ext>
              </a:extLst>
            </p:cNvPr>
            <p:cNvSpPr>
              <a:spLocks/>
            </p:cNvSpPr>
            <p:nvPr/>
          </p:nvSpPr>
          <p:spPr bwMode="auto">
            <a:xfrm>
              <a:off x="5397328" y="2934824"/>
              <a:ext cx="1339621" cy="2682830"/>
            </a:xfrm>
            <a:custGeom>
              <a:avLst/>
              <a:gdLst>
                <a:gd name="T0" fmla="*/ 263 w 346"/>
                <a:gd name="T1" fmla="*/ 346 h 692"/>
                <a:gd name="T2" fmla="*/ 0 w 346"/>
                <a:gd name="T3" fmla="*/ 609 h 692"/>
                <a:gd name="T4" fmla="*/ 0 w 346"/>
                <a:gd name="T5" fmla="*/ 692 h 692"/>
                <a:gd name="T6" fmla="*/ 346 w 346"/>
                <a:gd name="T7" fmla="*/ 346 h 692"/>
                <a:gd name="T8" fmla="*/ 0 w 346"/>
                <a:gd name="T9" fmla="*/ 0 h 692"/>
                <a:gd name="T10" fmla="*/ 0 w 346"/>
                <a:gd name="T11" fmla="*/ 83 h 692"/>
                <a:gd name="T12" fmla="*/ 263 w 346"/>
                <a:gd name="T13" fmla="*/ 346 h 692"/>
              </a:gdLst>
              <a:ahLst/>
              <a:cxnLst>
                <a:cxn ang="0">
                  <a:pos x="T0" y="T1"/>
                </a:cxn>
                <a:cxn ang="0">
                  <a:pos x="T2" y="T3"/>
                </a:cxn>
                <a:cxn ang="0">
                  <a:pos x="T4" y="T5"/>
                </a:cxn>
                <a:cxn ang="0">
                  <a:pos x="T6" y="T7"/>
                </a:cxn>
                <a:cxn ang="0">
                  <a:pos x="T8" y="T9"/>
                </a:cxn>
                <a:cxn ang="0">
                  <a:pos x="T10" y="T11"/>
                </a:cxn>
                <a:cxn ang="0">
                  <a:pos x="T12" y="T13"/>
                </a:cxn>
              </a:cxnLst>
              <a:rect l="0" t="0" r="r" b="b"/>
              <a:pathLst>
                <a:path w="346" h="692">
                  <a:moveTo>
                    <a:pt x="263" y="346"/>
                  </a:moveTo>
                  <a:cubicBezTo>
                    <a:pt x="263" y="491"/>
                    <a:pt x="145" y="609"/>
                    <a:pt x="0" y="609"/>
                  </a:cubicBezTo>
                  <a:cubicBezTo>
                    <a:pt x="0" y="692"/>
                    <a:pt x="0" y="692"/>
                    <a:pt x="0" y="692"/>
                  </a:cubicBezTo>
                  <a:cubicBezTo>
                    <a:pt x="191" y="692"/>
                    <a:pt x="346" y="537"/>
                    <a:pt x="346" y="346"/>
                  </a:cubicBezTo>
                  <a:cubicBezTo>
                    <a:pt x="346" y="155"/>
                    <a:pt x="191" y="0"/>
                    <a:pt x="0" y="0"/>
                  </a:cubicBezTo>
                  <a:cubicBezTo>
                    <a:pt x="0" y="83"/>
                    <a:pt x="0" y="83"/>
                    <a:pt x="0" y="83"/>
                  </a:cubicBezTo>
                  <a:cubicBezTo>
                    <a:pt x="145" y="83"/>
                    <a:pt x="263" y="201"/>
                    <a:pt x="263" y="3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7" name="Freeform 16">
              <a:extLst>
                <a:ext uri="{FF2B5EF4-FFF2-40B4-BE49-F238E27FC236}">
                  <a16:creationId xmlns:a16="http://schemas.microsoft.com/office/drawing/2014/main" xmlns="" id="{34E72D2B-1EA4-134D-A8A7-6CD55F193353}"/>
                </a:ext>
              </a:extLst>
            </p:cNvPr>
            <p:cNvSpPr>
              <a:spLocks/>
            </p:cNvSpPr>
            <p:nvPr/>
          </p:nvSpPr>
          <p:spPr bwMode="auto">
            <a:xfrm>
              <a:off x="5397328" y="3256572"/>
              <a:ext cx="1017873" cy="2039334"/>
            </a:xfrm>
            <a:custGeom>
              <a:avLst/>
              <a:gdLst>
                <a:gd name="T0" fmla="*/ 263 w 263"/>
                <a:gd name="T1" fmla="*/ 263 h 526"/>
                <a:gd name="T2" fmla="*/ 0 w 263"/>
                <a:gd name="T3" fmla="*/ 0 h 526"/>
                <a:gd name="T4" fmla="*/ 0 w 263"/>
                <a:gd name="T5" fmla="*/ 84 h 526"/>
                <a:gd name="T6" fmla="*/ 179 w 263"/>
                <a:gd name="T7" fmla="*/ 263 h 526"/>
                <a:gd name="T8" fmla="*/ 0 w 263"/>
                <a:gd name="T9" fmla="*/ 442 h 526"/>
                <a:gd name="T10" fmla="*/ 0 w 263"/>
                <a:gd name="T11" fmla="*/ 526 h 526"/>
                <a:gd name="T12" fmla="*/ 263 w 263"/>
                <a:gd name="T13" fmla="*/ 263 h 526"/>
              </a:gdLst>
              <a:ahLst/>
              <a:cxnLst>
                <a:cxn ang="0">
                  <a:pos x="T0" y="T1"/>
                </a:cxn>
                <a:cxn ang="0">
                  <a:pos x="T2" y="T3"/>
                </a:cxn>
                <a:cxn ang="0">
                  <a:pos x="T4" y="T5"/>
                </a:cxn>
                <a:cxn ang="0">
                  <a:pos x="T6" y="T7"/>
                </a:cxn>
                <a:cxn ang="0">
                  <a:pos x="T8" y="T9"/>
                </a:cxn>
                <a:cxn ang="0">
                  <a:pos x="T10" y="T11"/>
                </a:cxn>
                <a:cxn ang="0">
                  <a:pos x="T12" y="T13"/>
                </a:cxn>
              </a:cxnLst>
              <a:rect l="0" t="0" r="r" b="b"/>
              <a:pathLst>
                <a:path w="263" h="526">
                  <a:moveTo>
                    <a:pt x="263" y="263"/>
                  </a:moveTo>
                  <a:cubicBezTo>
                    <a:pt x="263" y="118"/>
                    <a:pt x="145" y="0"/>
                    <a:pt x="0" y="0"/>
                  </a:cubicBezTo>
                  <a:cubicBezTo>
                    <a:pt x="0" y="84"/>
                    <a:pt x="0" y="84"/>
                    <a:pt x="0" y="84"/>
                  </a:cubicBezTo>
                  <a:cubicBezTo>
                    <a:pt x="99" y="84"/>
                    <a:pt x="179" y="164"/>
                    <a:pt x="179" y="263"/>
                  </a:cubicBezTo>
                  <a:cubicBezTo>
                    <a:pt x="179" y="362"/>
                    <a:pt x="99" y="442"/>
                    <a:pt x="0" y="442"/>
                  </a:cubicBezTo>
                  <a:cubicBezTo>
                    <a:pt x="0" y="526"/>
                    <a:pt x="0" y="526"/>
                    <a:pt x="0" y="526"/>
                  </a:cubicBezTo>
                  <a:cubicBezTo>
                    <a:pt x="145" y="526"/>
                    <a:pt x="263" y="408"/>
                    <a:pt x="263" y="263"/>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8" name="Freeform 17">
              <a:extLst>
                <a:ext uri="{FF2B5EF4-FFF2-40B4-BE49-F238E27FC236}">
                  <a16:creationId xmlns:a16="http://schemas.microsoft.com/office/drawing/2014/main" xmlns="" id="{84329FE6-675A-2740-A2B1-7D69D64F1EF2}"/>
                </a:ext>
              </a:extLst>
            </p:cNvPr>
            <p:cNvSpPr>
              <a:spLocks/>
            </p:cNvSpPr>
            <p:nvPr/>
          </p:nvSpPr>
          <p:spPr bwMode="auto">
            <a:xfrm>
              <a:off x="5397328" y="3583105"/>
              <a:ext cx="692536" cy="1387465"/>
            </a:xfrm>
            <a:custGeom>
              <a:avLst/>
              <a:gdLst>
                <a:gd name="T0" fmla="*/ 96 w 179"/>
                <a:gd name="T1" fmla="*/ 179 h 358"/>
                <a:gd name="T2" fmla="*/ 0 w 179"/>
                <a:gd name="T3" fmla="*/ 275 h 358"/>
                <a:gd name="T4" fmla="*/ 0 w 179"/>
                <a:gd name="T5" fmla="*/ 358 h 358"/>
                <a:gd name="T6" fmla="*/ 179 w 179"/>
                <a:gd name="T7" fmla="*/ 179 h 358"/>
                <a:gd name="T8" fmla="*/ 0 w 179"/>
                <a:gd name="T9" fmla="*/ 0 h 358"/>
                <a:gd name="T10" fmla="*/ 0 w 179"/>
                <a:gd name="T11" fmla="*/ 84 h 358"/>
                <a:gd name="T12" fmla="*/ 96 w 179"/>
                <a:gd name="T13" fmla="*/ 179 h 358"/>
              </a:gdLst>
              <a:ahLst/>
              <a:cxnLst>
                <a:cxn ang="0">
                  <a:pos x="T0" y="T1"/>
                </a:cxn>
                <a:cxn ang="0">
                  <a:pos x="T2" y="T3"/>
                </a:cxn>
                <a:cxn ang="0">
                  <a:pos x="T4" y="T5"/>
                </a:cxn>
                <a:cxn ang="0">
                  <a:pos x="T6" y="T7"/>
                </a:cxn>
                <a:cxn ang="0">
                  <a:pos x="T8" y="T9"/>
                </a:cxn>
                <a:cxn ang="0">
                  <a:pos x="T10" y="T11"/>
                </a:cxn>
                <a:cxn ang="0">
                  <a:pos x="T12" y="T13"/>
                </a:cxn>
              </a:cxnLst>
              <a:rect l="0" t="0" r="r" b="b"/>
              <a:pathLst>
                <a:path w="179" h="358">
                  <a:moveTo>
                    <a:pt x="96" y="179"/>
                  </a:moveTo>
                  <a:cubicBezTo>
                    <a:pt x="96" y="232"/>
                    <a:pt x="53" y="275"/>
                    <a:pt x="0" y="275"/>
                  </a:cubicBezTo>
                  <a:cubicBezTo>
                    <a:pt x="0" y="358"/>
                    <a:pt x="0" y="358"/>
                    <a:pt x="0" y="358"/>
                  </a:cubicBezTo>
                  <a:cubicBezTo>
                    <a:pt x="99" y="358"/>
                    <a:pt x="179" y="278"/>
                    <a:pt x="179" y="179"/>
                  </a:cubicBezTo>
                  <a:cubicBezTo>
                    <a:pt x="179" y="80"/>
                    <a:pt x="99" y="0"/>
                    <a:pt x="0" y="0"/>
                  </a:cubicBezTo>
                  <a:cubicBezTo>
                    <a:pt x="0" y="84"/>
                    <a:pt x="0" y="84"/>
                    <a:pt x="0" y="84"/>
                  </a:cubicBezTo>
                  <a:cubicBezTo>
                    <a:pt x="53" y="84"/>
                    <a:pt x="96" y="126"/>
                    <a:pt x="9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59" name="Freeform 18">
              <a:extLst>
                <a:ext uri="{FF2B5EF4-FFF2-40B4-BE49-F238E27FC236}">
                  <a16:creationId xmlns:a16="http://schemas.microsoft.com/office/drawing/2014/main" xmlns="" id="{32F32310-03E1-184C-BAAB-B922FCDE5E85}"/>
                </a:ext>
              </a:extLst>
            </p:cNvPr>
            <p:cNvSpPr>
              <a:spLocks/>
            </p:cNvSpPr>
            <p:nvPr/>
          </p:nvSpPr>
          <p:spPr bwMode="auto">
            <a:xfrm>
              <a:off x="5397328" y="3908441"/>
              <a:ext cx="370788" cy="740380"/>
            </a:xfrm>
            <a:custGeom>
              <a:avLst/>
              <a:gdLst>
                <a:gd name="T0" fmla="*/ 96 w 96"/>
                <a:gd name="T1" fmla="*/ 95 h 191"/>
                <a:gd name="T2" fmla="*/ 0 w 96"/>
                <a:gd name="T3" fmla="*/ 0 h 191"/>
                <a:gd name="T4" fmla="*/ 0 w 96"/>
                <a:gd name="T5" fmla="*/ 191 h 191"/>
                <a:gd name="T6" fmla="*/ 96 w 96"/>
                <a:gd name="T7" fmla="*/ 95 h 191"/>
              </a:gdLst>
              <a:ahLst/>
              <a:cxnLst>
                <a:cxn ang="0">
                  <a:pos x="T0" y="T1"/>
                </a:cxn>
                <a:cxn ang="0">
                  <a:pos x="T2" y="T3"/>
                </a:cxn>
                <a:cxn ang="0">
                  <a:pos x="T4" y="T5"/>
                </a:cxn>
                <a:cxn ang="0">
                  <a:pos x="T6" y="T7"/>
                </a:cxn>
              </a:cxnLst>
              <a:rect l="0" t="0" r="r" b="b"/>
              <a:pathLst>
                <a:path w="96" h="191">
                  <a:moveTo>
                    <a:pt x="96" y="95"/>
                  </a:moveTo>
                  <a:cubicBezTo>
                    <a:pt x="96" y="42"/>
                    <a:pt x="53" y="0"/>
                    <a:pt x="0" y="0"/>
                  </a:cubicBezTo>
                  <a:cubicBezTo>
                    <a:pt x="0" y="191"/>
                    <a:pt x="0" y="191"/>
                    <a:pt x="0" y="191"/>
                  </a:cubicBezTo>
                  <a:cubicBezTo>
                    <a:pt x="53" y="191"/>
                    <a:pt x="96" y="148"/>
                    <a:pt x="96" y="95"/>
                  </a:cubicBezTo>
                  <a:close/>
                </a:path>
              </a:pathLst>
            </a:custGeom>
            <a:solidFill>
              <a:srgbClr val="7682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0" name="Freeform 19">
              <a:extLst>
                <a:ext uri="{FF2B5EF4-FFF2-40B4-BE49-F238E27FC236}">
                  <a16:creationId xmlns:a16="http://schemas.microsoft.com/office/drawing/2014/main" xmlns="" id="{9EC58B2D-BA0A-2B4B-A27F-E311429B2EC3}"/>
                </a:ext>
              </a:extLst>
            </p:cNvPr>
            <p:cNvSpPr>
              <a:spLocks/>
            </p:cNvSpPr>
            <p:nvPr/>
          </p:nvSpPr>
          <p:spPr bwMode="auto">
            <a:xfrm>
              <a:off x="4719145" y="3656066"/>
              <a:ext cx="678183" cy="651869"/>
            </a:xfrm>
            <a:custGeom>
              <a:avLst/>
              <a:gdLst>
                <a:gd name="T0" fmla="*/ 175 w 175"/>
                <a:gd name="T1" fmla="*/ 168 h 168"/>
                <a:gd name="T2" fmla="*/ 29 w 175"/>
                <a:gd name="T3" fmla="*/ 0 h 168"/>
                <a:gd name="T4" fmla="*/ 14 w 175"/>
                <a:gd name="T5" fmla="*/ 15 h 168"/>
                <a:gd name="T6" fmla="*/ 0 w 175"/>
                <a:gd name="T7" fmla="*/ 30 h 168"/>
                <a:gd name="T8" fmla="*/ 175 w 175"/>
                <a:gd name="T9" fmla="*/ 168 h 168"/>
              </a:gdLst>
              <a:ahLst/>
              <a:cxnLst>
                <a:cxn ang="0">
                  <a:pos x="T0" y="T1"/>
                </a:cxn>
                <a:cxn ang="0">
                  <a:pos x="T2" y="T3"/>
                </a:cxn>
                <a:cxn ang="0">
                  <a:pos x="T4" y="T5"/>
                </a:cxn>
                <a:cxn ang="0">
                  <a:pos x="T6" y="T7"/>
                </a:cxn>
                <a:cxn ang="0">
                  <a:pos x="T8" y="T9"/>
                </a:cxn>
              </a:cxnLst>
              <a:rect l="0" t="0" r="r" b="b"/>
              <a:pathLst>
                <a:path w="175" h="168">
                  <a:moveTo>
                    <a:pt x="175" y="168"/>
                  </a:moveTo>
                  <a:cubicBezTo>
                    <a:pt x="122" y="89"/>
                    <a:pt x="29" y="0"/>
                    <a:pt x="29" y="0"/>
                  </a:cubicBezTo>
                  <a:cubicBezTo>
                    <a:pt x="14" y="15"/>
                    <a:pt x="14" y="15"/>
                    <a:pt x="14" y="15"/>
                  </a:cubicBezTo>
                  <a:cubicBezTo>
                    <a:pt x="0" y="30"/>
                    <a:pt x="0" y="30"/>
                    <a:pt x="0" y="30"/>
                  </a:cubicBezTo>
                  <a:cubicBezTo>
                    <a:pt x="0" y="30"/>
                    <a:pt x="94" y="119"/>
                    <a:pt x="175" y="168"/>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1" name="Freeform 20">
              <a:extLst>
                <a:ext uri="{FF2B5EF4-FFF2-40B4-BE49-F238E27FC236}">
                  <a16:creationId xmlns:a16="http://schemas.microsoft.com/office/drawing/2014/main" xmlns="" id="{D201975D-4452-7D4B-BA27-D466E45CF500}"/>
                </a:ext>
              </a:extLst>
            </p:cNvPr>
            <p:cNvSpPr>
              <a:spLocks/>
            </p:cNvSpPr>
            <p:nvPr/>
          </p:nvSpPr>
          <p:spPr bwMode="auto">
            <a:xfrm>
              <a:off x="4063688" y="3031707"/>
              <a:ext cx="828891" cy="802577"/>
            </a:xfrm>
            <a:custGeom>
              <a:avLst/>
              <a:gdLst>
                <a:gd name="T0" fmla="*/ 191 w 214"/>
                <a:gd name="T1" fmla="*/ 184 h 207"/>
                <a:gd name="T2" fmla="*/ 204 w 214"/>
                <a:gd name="T3" fmla="*/ 155 h 207"/>
                <a:gd name="T4" fmla="*/ 41 w 214"/>
                <a:gd name="T5" fmla="*/ 0 h 207"/>
                <a:gd name="T6" fmla="*/ 0 w 214"/>
                <a:gd name="T7" fmla="*/ 43 h 207"/>
                <a:gd name="T8" fmla="*/ 163 w 214"/>
                <a:gd name="T9" fmla="*/ 198 h 207"/>
                <a:gd name="T10" fmla="*/ 191 w 214"/>
                <a:gd name="T11" fmla="*/ 184 h 207"/>
              </a:gdLst>
              <a:ahLst/>
              <a:cxnLst>
                <a:cxn ang="0">
                  <a:pos x="T0" y="T1"/>
                </a:cxn>
                <a:cxn ang="0">
                  <a:pos x="T2" y="T3"/>
                </a:cxn>
                <a:cxn ang="0">
                  <a:pos x="T4" y="T5"/>
                </a:cxn>
                <a:cxn ang="0">
                  <a:pos x="T6" y="T7"/>
                </a:cxn>
                <a:cxn ang="0">
                  <a:pos x="T8" y="T9"/>
                </a:cxn>
                <a:cxn ang="0">
                  <a:pos x="T10" y="T11"/>
                </a:cxn>
              </a:cxnLst>
              <a:rect l="0" t="0" r="r" b="b"/>
              <a:pathLst>
                <a:path w="214" h="207">
                  <a:moveTo>
                    <a:pt x="191" y="184"/>
                  </a:moveTo>
                  <a:cubicBezTo>
                    <a:pt x="191" y="184"/>
                    <a:pt x="214" y="164"/>
                    <a:pt x="204" y="155"/>
                  </a:cubicBezTo>
                  <a:cubicBezTo>
                    <a:pt x="41" y="0"/>
                    <a:pt x="41" y="0"/>
                    <a:pt x="41" y="0"/>
                  </a:cubicBezTo>
                  <a:cubicBezTo>
                    <a:pt x="0" y="43"/>
                    <a:pt x="0" y="43"/>
                    <a:pt x="0" y="43"/>
                  </a:cubicBezTo>
                  <a:cubicBezTo>
                    <a:pt x="163" y="198"/>
                    <a:pt x="163" y="198"/>
                    <a:pt x="163" y="198"/>
                  </a:cubicBezTo>
                  <a:cubicBezTo>
                    <a:pt x="173" y="207"/>
                    <a:pt x="191" y="184"/>
                    <a:pt x="191" y="18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2" name="Freeform 21">
              <a:extLst>
                <a:ext uri="{FF2B5EF4-FFF2-40B4-BE49-F238E27FC236}">
                  <a16:creationId xmlns:a16="http://schemas.microsoft.com/office/drawing/2014/main" xmlns="" id="{9BEFEE60-2775-AF41-9133-C4F687E4F7D9}"/>
                </a:ext>
              </a:extLst>
            </p:cNvPr>
            <p:cNvSpPr>
              <a:spLocks/>
            </p:cNvSpPr>
            <p:nvPr/>
          </p:nvSpPr>
          <p:spPr bwMode="auto">
            <a:xfrm>
              <a:off x="3521859" y="2516192"/>
              <a:ext cx="932950" cy="903048"/>
            </a:xfrm>
            <a:custGeom>
              <a:avLst/>
              <a:gdLst>
                <a:gd name="T0" fmla="*/ 0 w 780"/>
                <a:gd name="T1" fmla="*/ 140 h 755"/>
                <a:gd name="T2" fmla="*/ 133 w 780"/>
                <a:gd name="T3" fmla="*/ 0 h 755"/>
                <a:gd name="T4" fmla="*/ 780 w 780"/>
                <a:gd name="T5" fmla="*/ 616 h 755"/>
                <a:gd name="T6" fmla="*/ 648 w 780"/>
                <a:gd name="T7" fmla="*/ 755 h 755"/>
                <a:gd name="T8" fmla="*/ 0 w 780"/>
                <a:gd name="T9" fmla="*/ 140 h 755"/>
              </a:gdLst>
              <a:ahLst/>
              <a:cxnLst>
                <a:cxn ang="0">
                  <a:pos x="T0" y="T1"/>
                </a:cxn>
                <a:cxn ang="0">
                  <a:pos x="T2" y="T3"/>
                </a:cxn>
                <a:cxn ang="0">
                  <a:pos x="T4" y="T5"/>
                </a:cxn>
                <a:cxn ang="0">
                  <a:pos x="T6" y="T7"/>
                </a:cxn>
                <a:cxn ang="0">
                  <a:pos x="T8" y="T9"/>
                </a:cxn>
              </a:cxnLst>
              <a:rect l="0" t="0" r="r" b="b"/>
              <a:pathLst>
                <a:path w="780" h="755">
                  <a:moveTo>
                    <a:pt x="0" y="140"/>
                  </a:moveTo>
                  <a:lnTo>
                    <a:pt x="133" y="0"/>
                  </a:lnTo>
                  <a:lnTo>
                    <a:pt x="780" y="616"/>
                  </a:lnTo>
                  <a:lnTo>
                    <a:pt x="648" y="755"/>
                  </a:lnTo>
                  <a:lnTo>
                    <a:pt x="0" y="140"/>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3" name="Freeform 22">
              <a:extLst>
                <a:ext uri="{FF2B5EF4-FFF2-40B4-BE49-F238E27FC236}">
                  <a16:creationId xmlns:a16="http://schemas.microsoft.com/office/drawing/2014/main" xmlns="" id="{5F52F967-C04C-D64B-9640-8C097ABAE53E}"/>
                </a:ext>
              </a:extLst>
            </p:cNvPr>
            <p:cNvSpPr>
              <a:spLocks/>
            </p:cNvSpPr>
            <p:nvPr/>
          </p:nvSpPr>
          <p:spPr bwMode="auto">
            <a:xfrm>
              <a:off x="2483653" y="1504300"/>
              <a:ext cx="1467603" cy="1461622"/>
            </a:xfrm>
            <a:custGeom>
              <a:avLst/>
              <a:gdLst>
                <a:gd name="T0" fmla="*/ 313 w 379"/>
                <a:gd name="T1" fmla="*/ 306 h 377"/>
                <a:gd name="T2" fmla="*/ 319 w 379"/>
                <a:gd name="T3" fmla="*/ 150 h 377"/>
                <a:gd name="T4" fmla="*/ 66 w 379"/>
                <a:gd name="T5" fmla="*/ 71 h 377"/>
                <a:gd name="T6" fmla="*/ 158 w 379"/>
                <a:gd name="T7" fmla="*/ 320 h 377"/>
                <a:gd name="T8" fmla="*/ 313 w 379"/>
                <a:gd name="T9" fmla="*/ 306 h 377"/>
              </a:gdLst>
              <a:ahLst/>
              <a:cxnLst>
                <a:cxn ang="0">
                  <a:pos x="T0" y="T1"/>
                </a:cxn>
                <a:cxn ang="0">
                  <a:pos x="T2" y="T3"/>
                </a:cxn>
                <a:cxn ang="0">
                  <a:pos x="T4" y="T5"/>
                </a:cxn>
                <a:cxn ang="0">
                  <a:pos x="T6" y="T7"/>
                </a:cxn>
                <a:cxn ang="0">
                  <a:pos x="T8" y="T9"/>
                </a:cxn>
              </a:cxnLst>
              <a:rect l="0" t="0" r="r" b="b"/>
              <a:pathLst>
                <a:path w="379" h="377">
                  <a:moveTo>
                    <a:pt x="313" y="306"/>
                  </a:moveTo>
                  <a:cubicBezTo>
                    <a:pt x="313" y="306"/>
                    <a:pt x="379" y="206"/>
                    <a:pt x="319" y="150"/>
                  </a:cubicBezTo>
                  <a:cubicBezTo>
                    <a:pt x="276" y="109"/>
                    <a:pt x="167" y="0"/>
                    <a:pt x="66" y="71"/>
                  </a:cubicBezTo>
                  <a:cubicBezTo>
                    <a:pt x="0" y="175"/>
                    <a:pt x="114" y="278"/>
                    <a:pt x="158" y="320"/>
                  </a:cubicBezTo>
                  <a:cubicBezTo>
                    <a:pt x="217" y="377"/>
                    <a:pt x="313" y="306"/>
                    <a:pt x="313" y="30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4" name="Freeform 23">
              <a:extLst>
                <a:ext uri="{FF2B5EF4-FFF2-40B4-BE49-F238E27FC236}">
                  <a16:creationId xmlns:a16="http://schemas.microsoft.com/office/drawing/2014/main" xmlns="" id="{80A06575-37FB-B744-B7D8-A321238306C5}"/>
                </a:ext>
              </a:extLst>
            </p:cNvPr>
            <p:cNvSpPr>
              <a:spLocks/>
            </p:cNvSpPr>
            <p:nvPr/>
          </p:nvSpPr>
          <p:spPr bwMode="auto">
            <a:xfrm>
              <a:off x="2700145" y="1721988"/>
              <a:ext cx="615986" cy="612398"/>
            </a:xfrm>
            <a:custGeom>
              <a:avLst/>
              <a:gdLst>
                <a:gd name="T0" fmla="*/ 153 w 159"/>
                <a:gd name="T1" fmla="*/ 10 h 158"/>
                <a:gd name="T2" fmla="*/ 127 w 159"/>
                <a:gd name="T3" fmla="*/ 0 h 158"/>
                <a:gd name="T4" fmla="*/ 133 w 159"/>
                <a:gd name="T5" fmla="*/ 132 h 158"/>
                <a:gd name="T6" fmla="*/ 0 w 159"/>
                <a:gd name="T7" fmla="*/ 133 h 158"/>
                <a:gd name="T8" fmla="*/ 12 w 159"/>
                <a:gd name="T9" fmla="*/ 158 h 158"/>
                <a:gd name="T10" fmla="*/ 159 w 159"/>
                <a:gd name="T11" fmla="*/ 157 h 158"/>
                <a:gd name="T12" fmla="*/ 153 w 159"/>
                <a:gd name="T13" fmla="*/ 10 h 158"/>
              </a:gdLst>
              <a:ahLst/>
              <a:cxnLst>
                <a:cxn ang="0">
                  <a:pos x="T0" y="T1"/>
                </a:cxn>
                <a:cxn ang="0">
                  <a:pos x="T2" y="T3"/>
                </a:cxn>
                <a:cxn ang="0">
                  <a:pos x="T4" y="T5"/>
                </a:cxn>
                <a:cxn ang="0">
                  <a:pos x="T6" y="T7"/>
                </a:cxn>
                <a:cxn ang="0">
                  <a:pos x="T8" y="T9"/>
                </a:cxn>
                <a:cxn ang="0">
                  <a:pos x="T10" y="T11"/>
                </a:cxn>
                <a:cxn ang="0">
                  <a:pos x="T12" y="T13"/>
                </a:cxn>
              </a:cxnLst>
              <a:rect l="0" t="0" r="r" b="b"/>
              <a:pathLst>
                <a:path w="159" h="158">
                  <a:moveTo>
                    <a:pt x="153" y="10"/>
                  </a:moveTo>
                  <a:cubicBezTo>
                    <a:pt x="144" y="6"/>
                    <a:pt x="136" y="2"/>
                    <a:pt x="127" y="0"/>
                  </a:cubicBezTo>
                  <a:cubicBezTo>
                    <a:pt x="133" y="132"/>
                    <a:pt x="133" y="132"/>
                    <a:pt x="133" y="132"/>
                  </a:cubicBezTo>
                  <a:cubicBezTo>
                    <a:pt x="0" y="133"/>
                    <a:pt x="0" y="133"/>
                    <a:pt x="0" y="133"/>
                  </a:cubicBezTo>
                  <a:cubicBezTo>
                    <a:pt x="4" y="142"/>
                    <a:pt x="8" y="150"/>
                    <a:pt x="12" y="158"/>
                  </a:cubicBezTo>
                  <a:cubicBezTo>
                    <a:pt x="159" y="157"/>
                    <a:pt x="159" y="157"/>
                    <a:pt x="159" y="157"/>
                  </a:cubicBezTo>
                  <a:lnTo>
                    <a:pt x="153"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5" name="Freeform 24">
              <a:extLst>
                <a:ext uri="{FF2B5EF4-FFF2-40B4-BE49-F238E27FC236}">
                  <a16:creationId xmlns:a16="http://schemas.microsoft.com/office/drawing/2014/main" xmlns="" id="{B3ACE9F8-6965-E74D-8240-369DA01EB3DA}"/>
                </a:ext>
              </a:extLst>
            </p:cNvPr>
            <p:cNvSpPr>
              <a:spLocks/>
            </p:cNvSpPr>
            <p:nvPr/>
          </p:nvSpPr>
          <p:spPr bwMode="auto">
            <a:xfrm>
              <a:off x="2793440" y="1803322"/>
              <a:ext cx="728419" cy="724831"/>
            </a:xfrm>
            <a:custGeom>
              <a:avLst/>
              <a:gdLst>
                <a:gd name="T0" fmla="*/ 188 w 188"/>
                <a:gd name="T1" fmla="*/ 186 h 187"/>
                <a:gd name="T2" fmla="*/ 181 w 188"/>
                <a:gd name="T3" fmla="*/ 22 h 187"/>
                <a:gd name="T4" fmla="*/ 149 w 188"/>
                <a:gd name="T5" fmla="*/ 0 h 187"/>
                <a:gd name="T6" fmla="*/ 156 w 188"/>
                <a:gd name="T7" fmla="*/ 156 h 187"/>
                <a:gd name="T8" fmla="*/ 0 w 188"/>
                <a:gd name="T9" fmla="*/ 157 h 187"/>
                <a:gd name="T10" fmla="*/ 24 w 188"/>
                <a:gd name="T11" fmla="*/ 187 h 187"/>
                <a:gd name="T12" fmla="*/ 188 w 188"/>
                <a:gd name="T13" fmla="*/ 186 h 187"/>
              </a:gdLst>
              <a:ahLst/>
              <a:cxnLst>
                <a:cxn ang="0">
                  <a:pos x="T0" y="T1"/>
                </a:cxn>
                <a:cxn ang="0">
                  <a:pos x="T2" y="T3"/>
                </a:cxn>
                <a:cxn ang="0">
                  <a:pos x="T4" y="T5"/>
                </a:cxn>
                <a:cxn ang="0">
                  <a:pos x="T6" y="T7"/>
                </a:cxn>
                <a:cxn ang="0">
                  <a:pos x="T8" y="T9"/>
                </a:cxn>
                <a:cxn ang="0">
                  <a:pos x="T10" y="T11"/>
                </a:cxn>
                <a:cxn ang="0">
                  <a:pos x="T12" y="T13"/>
                </a:cxn>
              </a:cxnLst>
              <a:rect l="0" t="0" r="r" b="b"/>
              <a:pathLst>
                <a:path w="188" h="187">
                  <a:moveTo>
                    <a:pt x="188" y="186"/>
                  </a:moveTo>
                  <a:cubicBezTo>
                    <a:pt x="181" y="22"/>
                    <a:pt x="181" y="22"/>
                    <a:pt x="181" y="22"/>
                  </a:cubicBezTo>
                  <a:cubicBezTo>
                    <a:pt x="171" y="14"/>
                    <a:pt x="160" y="7"/>
                    <a:pt x="149" y="0"/>
                  </a:cubicBezTo>
                  <a:cubicBezTo>
                    <a:pt x="156" y="156"/>
                    <a:pt x="156" y="156"/>
                    <a:pt x="156" y="156"/>
                  </a:cubicBezTo>
                  <a:cubicBezTo>
                    <a:pt x="0" y="157"/>
                    <a:pt x="0" y="157"/>
                    <a:pt x="0" y="157"/>
                  </a:cubicBezTo>
                  <a:cubicBezTo>
                    <a:pt x="8" y="168"/>
                    <a:pt x="16" y="178"/>
                    <a:pt x="24" y="187"/>
                  </a:cubicBezTo>
                  <a:lnTo>
                    <a:pt x="188" y="1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6" name="Freeform 25">
              <a:extLst>
                <a:ext uri="{FF2B5EF4-FFF2-40B4-BE49-F238E27FC236}">
                  <a16:creationId xmlns:a16="http://schemas.microsoft.com/office/drawing/2014/main" xmlns="" id="{C180A3C3-51D5-F34D-ACAA-9D0FB95C29B5}"/>
                </a:ext>
              </a:extLst>
            </p:cNvPr>
            <p:cNvSpPr>
              <a:spLocks/>
            </p:cNvSpPr>
            <p:nvPr/>
          </p:nvSpPr>
          <p:spPr bwMode="auto">
            <a:xfrm>
              <a:off x="4684459" y="4164405"/>
              <a:ext cx="669811" cy="244002"/>
            </a:xfrm>
            <a:custGeom>
              <a:avLst/>
              <a:gdLst>
                <a:gd name="T0" fmla="*/ 173 w 173"/>
                <a:gd name="T1" fmla="*/ 63 h 63"/>
                <a:gd name="T2" fmla="*/ 9 w 173"/>
                <a:gd name="T3" fmla="*/ 0 h 63"/>
                <a:gd name="T4" fmla="*/ 5 w 173"/>
                <a:gd name="T5" fmla="*/ 15 h 63"/>
                <a:gd name="T6" fmla="*/ 0 w 173"/>
                <a:gd name="T7" fmla="*/ 31 h 63"/>
                <a:gd name="T8" fmla="*/ 173 w 173"/>
                <a:gd name="T9" fmla="*/ 63 h 63"/>
              </a:gdLst>
              <a:ahLst/>
              <a:cxnLst>
                <a:cxn ang="0">
                  <a:pos x="T0" y="T1"/>
                </a:cxn>
                <a:cxn ang="0">
                  <a:pos x="T2" y="T3"/>
                </a:cxn>
                <a:cxn ang="0">
                  <a:pos x="T4" y="T5"/>
                </a:cxn>
                <a:cxn ang="0">
                  <a:pos x="T6" y="T7"/>
                </a:cxn>
                <a:cxn ang="0">
                  <a:pos x="T8" y="T9"/>
                </a:cxn>
              </a:cxnLst>
              <a:rect l="0" t="0" r="r" b="b"/>
              <a:pathLst>
                <a:path w="173" h="63">
                  <a:moveTo>
                    <a:pt x="173" y="63"/>
                  </a:moveTo>
                  <a:cubicBezTo>
                    <a:pt x="107" y="27"/>
                    <a:pt x="9" y="0"/>
                    <a:pt x="9" y="0"/>
                  </a:cubicBezTo>
                  <a:cubicBezTo>
                    <a:pt x="5" y="15"/>
                    <a:pt x="5" y="15"/>
                    <a:pt x="5" y="15"/>
                  </a:cubicBezTo>
                  <a:cubicBezTo>
                    <a:pt x="0" y="31"/>
                    <a:pt x="0" y="31"/>
                    <a:pt x="0" y="31"/>
                  </a:cubicBezTo>
                  <a:cubicBezTo>
                    <a:pt x="0" y="31"/>
                    <a:pt x="98" y="59"/>
                    <a:pt x="173" y="6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7" name="Freeform 26">
              <a:extLst>
                <a:ext uri="{FF2B5EF4-FFF2-40B4-BE49-F238E27FC236}">
                  <a16:creationId xmlns:a16="http://schemas.microsoft.com/office/drawing/2014/main" xmlns="" id="{0FB23AD4-1C89-224C-A5E2-125F5EB09E31}"/>
                </a:ext>
              </a:extLst>
            </p:cNvPr>
            <p:cNvSpPr>
              <a:spLocks/>
            </p:cNvSpPr>
            <p:nvPr/>
          </p:nvSpPr>
          <p:spPr bwMode="auto">
            <a:xfrm>
              <a:off x="4017040" y="3950305"/>
              <a:ext cx="748752" cy="373180"/>
            </a:xfrm>
            <a:custGeom>
              <a:avLst/>
              <a:gdLst>
                <a:gd name="T0" fmla="*/ 185 w 193"/>
                <a:gd name="T1" fmla="*/ 73 h 96"/>
                <a:gd name="T2" fmla="*/ 183 w 193"/>
                <a:gd name="T3" fmla="*/ 48 h 96"/>
                <a:gd name="T4" fmla="*/ 12 w 193"/>
                <a:gd name="T5" fmla="*/ 0 h 96"/>
                <a:gd name="T6" fmla="*/ 0 w 193"/>
                <a:gd name="T7" fmla="*/ 45 h 96"/>
                <a:gd name="T8" fmla="*/ 170 w 193"/>
                <a:gd name="T9" fmla="*/ 93 h 96"/>
                <a:gd name="T10" fmla="*/ 185 w 193"/>
                <a:gd name="T11" fmla="*/ 73 h 96"/>
              </a:gdLst>
              <a:ahLst/>
              <a:cxnLst>
                <a:cxn ang="0">
                  <a:pos x="T0" y="T1"/>
                </a:cxn>
                <a:cxn ang="0">
                  <a:pos x="T2" y="T3"/>
                </a:cxn>
                <a:cxn ang="0">
                  <a:pos x="T4" y="T5"/>
                </a:cxn>
                <a:cxn ang="0">
                  <a:pos x="T6" y="T7"/>
                </a:cxn>
                <a:cxn ang="0">
                  <a:pos x="T8" y="T9"/>
                </a:cxn>
                <a:cxn ang="0">
                  <a:pos x="T10" y="T11"/>
                </a:cxn>
              </a:cxnLst>
              <a:rect l="0" t="0" r="r" b="b"/>
              <a:pathLst>
                <a:path w="193" h="96">
                  <a:moveTo>
                    <a:pt x="185" y="73"/>
                  </a:moveTo>
                  <a:cubicBezTo>
                    <a:pt x="185" y="73"/>
                    <a:pt x="193" y="51"/>
                    <a:pt x="183" y="48"/>
                  </a:cubicBezTo>
                  <a:cubicBezTo>
                    <a:pt x="12" y="0"/>
                    <a:pt x="12" y="0"/>
                    <a:pt x="12" y="0"/>
                  </a:cubicBezTo>
                  <a:cubicBezTo>
                    <a:pt x="0" y="45"/>
                    <a:pt x="0" y="45"/>
                    <a:pt x="0" y="45"/>
                  </a:cubicBezTo>
                  <a:cubicBezTo>
                    <a:pt x="170" y="93"/>
                    <a:pt x="170" y="93"/>
                    <a:pt x="170" y="93"/>
                  </a:cubicBezTo>
                  <a:cubicBezTo>
                    <a:pt x="180" y="96"/>
                    <a:pt x="185" y="73"/>
                    <a:pt x="185" y="73"/>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8" name="Freeform 27">
              <a:extLst>
                <a:ext uri="{FF2B5EF4-FFF2-40B4-BE49-F238E27FC236}">
                  <a16:creationId xmlns:a16="http://schemas.microsoft.com/office/drawing/2014/main" xmlns="" id="{EF62823B-C0ED-164F-997C-4C5143E66D55}"/>
                </a:ext>
              </a:extLst>
            </p:cNvPr>
            <p:cNvSpPr>
              <a:spLocks/>
            </p:cNvSpPr>
            <p:nvPr/>
          </p:nvSpPr>
          <p:spPr bwMode="auto">
            <a:xfrm>
              <a:off x="3447701" y="3792421"/>
              <a:ext cx="864773" cy="403082"/>
            </a:xfrm>
            <a:custGeom>
              <a:avLst/>
              <a:gdLst>
                <a:gd name="T0" fmla="*/ 0 w 723"/>
                <a:gd name="T1" fmla="*/ 145 h 337"/>
                <a:gd name="T2" fmla="*/ 39 w 723"/>
                <a:gd name="T3" fmla="*/ 0 h 337"/>
                <a:gd name="T4" fmla="*/ 723 w 723"/>
                <a:gd name="T5" fmla="*/ 191 h 337"/>
                <a:gd name="T6" fmla="*/ 680 w 723"/>
                <a:gd name="T7" fmla="*/ 337 h 337"/>
                <a:gd name="T8" fmla="*/ 0 w 723"/>
                <a:gd name="T9" fmla="*/ 145 h 337"/>
              </a:gdLst>
              <a:ahLst/>
              <a:cxnLst>
                <a:cxn ang="0">
                  <a:pos x="T0" y="T1"/>
                </a:cxn>
                <a:cxn ang="0">
                  <a:pos x="T2" y="T3"/>
                </a:cxn>
                <a:cxn ang="0">
                  <a:pos x="T4" y="T5"/>
                </a:cxn>
                <a:cxn ang="0">
                  <a:pos x="T6" y="T7"/>
                </a:cxn>
                <a:cxn ang="0">
                  <a:pos x="T8" y="T9"/>
                </a:cxn>
              </a:cxnLst>
              <a:rect l="0" t="0" r="r" b="b"/>
              <a:pathLst>
                <a:path w="723" h="337">
                  <a:moveTo>
                    <a:pt x="0" y="145"/>
                  </a:moveTo>
                  <a:lnTo>
                    <a:pt x="39" y="0"/>
                  </a:lnTo>
                  <a:lnTo>
                    <a:pt x="723" y="191"/>
                  </a:lnTo>
                  <a:lnTo>
                    <a:pt x="680" y="337"/>
                  </a:lnTo>
                  <a:lnTo>
                    <a:pt x="0" y="145"/>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69" name="Freeform 28">
              <a:extLst>
                <a:ext uri="{FF2B5EF4-FFF2-40B4-BE49-F238E27FC236}">
                  <a16:creationId xmlns:a16="http://schemas.microsoft.com/office/drawing/2014/main" xmlns="" id="{92DCA9B4-34F2-C34C-8DAF-DB1ACA0D1B33}"/>
                </a:ext>
              </a:extLst>
            </p:cNvPr>
            <p:cNvSpPr>
              <a:spLocks/>
            </p:cNvSpPr>
            <p:nvPr/>
          </p:nvSpPr>
          <p:spPr bwMode="auto">
            <a:xfrm>
              <a:off x="2541065" y="3287671"/>
              <a:ext cx="1065716" cy="946107"/>
            </a:xfrm>
            <a:custGeom>
              <a:avLst/>
              <a:gdLst>
                <a:gd name="T0" fmla="*/ 266 w 275"/>
                <a:gd name="T1" fmla="*/ 160 h 244"/>
                <a:gd name="T2" fmla="*/ 213 w 275"/>
                <a:gd name="T3" fmla="*/ 48 h 244"/>
                <a:gd name="T4" fmla="*/ 7 w 275"/>
                <a:gd name="T5" fmla="*/ 87 h 244"/>
                <a:gd name="T6" fmla="*/ 163 w 275"/>
                <a:gd name="T7" fmla="*/ 227 h 244"/>
                <a:gd name="T8" fmla="*/ 266 w 275"/>
                <a:gd name="T9" fmla="*/ 160 h 244"/>
              </a:gdLst>
              <a:ahLst/>
              <a:cxnLst>
                <a:cxn ang="0">
                  <a:pos x="T0" y="T1"/>
                </a:cxn>
                <a:cxn ang="0">
                  <a:pos x="T2" y="T3"/>
                </a:cxn>
                <a:cxn ang="0">
                  <a:pos x="T4" y="T5"/>
                </a:cxn>
                <a:cxn ang="0">
                  <a:pos x="T6" y="T7"/>
                </a:cxn>
                <a:cxn ang="0">
                  <a:pos x="T8" y="T9"/>
                </a:cxn>
              </a:cxnLst>
              <a:rect l="0" t="0" r="r" b="b"/>
              <a:pathLst>
                <a:path w="275" h="244">
                  <a:moveTo>
                    <a:pt x="266" y="160"/>
                  </a:moveTo>
                  <a:cubicBezTo>
                    <a:pt x="266" y="160"/>
                    <a:pt x="275" y="66"/>
                    <a:pt x="213" y="48"/>
                  </a:cubicBezTo>
                  <a:cubicBezTo>
                    <a:pt x="167" y="36"/>
                    <a:pt x="51" y="0"/>
                    <a:pt x="7" y="87"/>
                  </a:cubicBezTo>
                  <a:cubicBezTo>
                    <a:pt x="0" y="184"/>
                    <a:pt x="117" y="214"/>
                    <a:pt x="163" y="227"/>
                  </a:cubicBezTo>
                  <a:cubicBezTo>
                    <a:pt x="225" y="244"/>
                    <a:pt x="266" y="160"/>
                    <a:pt x="266" y="160"/>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0" name="Freeform 29">
              <a:extLst>
                <a:ext uri="{FF2B5EF4-FFF2-40B4-BE49-F238E27FC236}">
                  <a16:creationId xmlns:a16="http://schemas.microsoft.com/office/drawing/2014/main" xmlns="" id="{8B849D13-99B4-9A48-BDE3-A24B9E6F3477}"/>
                </a:ext>
              </a:extLst>
            </p:cNvPr>
            <p:cNvSpPr>
              <a:spLocks/>
            </p:cNvSpPr>
            <p:nvPr/>
          </p:nvSpPr>
          <p:spPr bwMode="auto">
            <a:xfrm>
              <a:off x="2712106" y="3408476"/>
              <a:ext cx="465279" cy="600437"/>
            </a:xfrm>
            <a:custGeom>
              <a:avLst/>
              <a:gdLst>
                <a:gd name="T0" fmla="*/ 61 w 120"/>
                <a:gd name="T1" fmla="*/ 0 h 155"/>
                <a:gd name="T2" fmla="*/ 39 w 120"/>
                <a:gd name="T3" fmla="*/ 2 h 155"/>
                <a:gd name="T4" fmla="*/ 92 w 120"/>
                <a:gd name="T5" fmla="*/ 92 h 155"/>
                <a:gd name="T6" fmla="*/ 0 w 120"/>
                <a:gd name="T7" fmla="*/ 142 h 155"/>
                <a:gd name="T8" fmla="*/ 17 w 120"/>
                <a:gd name="T9" fmla="*/ 155 h 155"/>
                <a:gd name="T10" fmla="*/ 120 w 120"/>
                <a:gd name="T11" fmla="*/ 100 h 155"/>
                <a:gd name="T12" fmla="*/ 61 w 120"/>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20" h="155">
                  <a:moveTo>
                    <a:pt x="61" y="0"/>
                  </a:moveTo>
                  <a:cubicBezTo>
                    <a:pt x="54" y="0"/>
                    <a:pt x="46" y="0"/>
                    <a:pt x="39" y="2"/>
                  </a:cubicBezTo>
                  <a:cubicBezTo>
                    <a:pt x="92" y="92"/>
                    <a:pt x="92" y="92"/>
                    <a:pt x="92" y="92"/>
                  </a:cubicBezTo>
                  <a:cubicBezTo>
                    <a:pt x="0" y="142"/>
                    <a:pt x="0" y="142"/>
                    <a:pt x="0" y="142"/>
                  </a:cubicBezTo>
                  <a:cubicBezTo>
                    <a:pt x="5" y="146"/>
                    <a:pt x="11" y="151"/>
                    <a:pt x="17" y="155"/>
                  </a:cubicBezTo>
                  <a:cubicBezTo>
                    <a:pt x="120" y="100"/>
                    <a:pt x="120" y="100"/>
                    <a:pt x="120" y="100"/>
                  </a:cubicBezTo>
                  <a:lnTo>
                    <a:pt x="6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1" name="Freeform 30">
              <a:extLst>
                <a:ext uri="{FF2B5EF4-FFF2-40B4-BE49-F238E27FC236}">
                  <a16:creationId xmlns:a16="http://schemas.microsoft.com/office/drawing/2014/main" xmlns="" id="{28140D96-F228-AB4A-8117-C54FE3EBE78A}"/>
                </a:ext>
              </a:extLst>
            </p:cNvPr>
            <p:cNvSpPr>
              <a:spLocks/>
            </p:cNvSpPr>
            <p:nvPr/>
          </p:nvSpPr>
          <p:spPr bwMode="auto">
            <a:xfrm>
              <a:off x="2840087" y="3408476"/>
              <a:ext cx="550202" cy="685360"/>
            </a:xfrm>
            <a:custGeom>
              <a:avLst/>
              <a:gdLst>
                <a:gd name="T0" fmla="*/ 142 w 142"/>
                <a:gd name="T1" fmla="*/ 115 h 177"/>
                <a:gd name="T2" fmla="*/ 76 w 142"/>
                <a:gd name="T3" fmla="*/ 3 h 177"/>
                <a:gd name="T4" fmla="*/ 46 w 142"/>
                <a:gd name="T5" fmla="*/ 0 h 177"/>
                <a:gd name="T6" fmla="*/ 109 w 142"/>
                <a:gd name="T7" fmla="*/ 106 h 177"/>
                <a:gd name="T8" fmla="*/ 0 w 142"/>
                <a:gd name="T9" fmla="*/ 164 h 177"/>
                <a:gd name="T10" fmla="*/ 28 w 142"/>
                <a:gd name="T11" fmla="*/ 177 h 177"/>
                <a:gd name="T12" fmla="*/ 142 w 142"/>
                <a:gd name="T13" fmla="*/ 115 h 177"/>
              </a:gdLst>
              <a:ahLst/>
              <a:cxnLst>
                <a:cxn ang="0">
                  <a:pos x="T0" y="T1"/>
                </a:cxn>
                <a:cxn ang="0">
                  <a:pos x="T2" y="T3"/>
                </a:cxn>
                <a:cxn ang="0">
                  <a:pos x="T4" y="T5"/>
                </a:cxn>
                <a:cxn ang="0">
                  <a:pos x="T6" y="T7"/>
                </a:cxn>
                <a:cxn ang="0">
                  <a:pos x="T8" y="T9"/>
                </a:cxn>
                <a:cxn ang="0">
                  <a:pos x="T10" y="T11"/>
                </a:cxn>
                <a:cxn ang="0">
                  <a:pos x="T12" y="T13"/>
                </a:cxn>
              </a:cxnLst>
              <a:rect l="0" t="0" r="r" b="b"/>
              <a:pathLst>
                <a:path w="142" h="177">
                  <a:moveTo>
                    <a:pt x="142" y="115"/>
                  </a:moveTo>
                  <a:cubicBezTo>
                    <a:pt x="76" y="3"/>
                    <a:pt x="76" y="3"/>
                    <a:pt x="76" y="3"/>
                  </a:cubicBezTo>
                  <a:cubicBezTo>
                    <a:pt x="67" y="2"/>
                    <a:pt x="57" y="0"/>
                    <a:pt x="46" y="0"/>
                  </a:cubicBezTo>
                  <a:cubicBezTo>
                    <a:pt x="109" y="106"/>
                    <a:pt x="109" y="106"/>
                    <a:pt x="109" y="106"/>
                  </a:cubicBezTo>
                  <a:cubicBezTo>
                    <a:pt x="0" y="164"/>
                    <a:pt x="0" y="164"/>
                    <a:pt x="0" y="164"/>
                  </a:cubicBezTo>
                  <a:cubicBezTo>
                    <a:pt x="9" y="169"/>
                    <a:pt x="18" y="173"/>
                    <a:pt x="28" y="177"/>
                  </a:cubicBezTo>
                  <a:lnTo>
                    <a:pt x="142" y="1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2" name="Freeform 31">
              <a:extLst>
                <a:ext uri="{FF2B5EF4-FFF2-40B4-BE49-F238E27FC236}">
                  <a16:creationId xmlns:a16="http://schemas.microsoft.com/office/drawing/2014/main" xmlns="" id="{7A58CD65-DC61-2D44-A2A4-C8BC64F0ABD1}"/>
                </a:ext>
              </a:extLst>
            </p:cNvPr>
            <p:cNvSpPr>
              <a:spLocks/>
            </p:cNvSpPr>
            <p:nvPr/>
          </p:nvSpPr>
          <p:spPr bwMode="auto">
            <a:xfrm>
              <a:off x="5432015" y="3756538"/>
              <a:ext cx="607614" cy="582496"/>
            </a:xfrm>
            <a:custGeom>
              <a:avLst/>
              <a:gdLst>
                <a:gd name="T0" fmla="*/ 0 w 157"/>
                <a:gd name="T1" fmla="*/ 150 h 150"/>
                <a:gd name="T2" fmla="*/ 131 w 157"/>
                <a:gd name="T3" fmla="*/ 0 h 150"/>
                <a:gd name="T4" fmla="*/ 144 w 157"/>
                <a:gd name="T5" fmla="*/ 14 h 150"/>
                <a:gd name="T6" fmla="*/ 157 w 157"/>
                <a:gd name="T7" fmla="*/ 27 h 150"/>
                <a:gd name="T8" fmla="*/ 0 w 157"/>
                <a:gd name="T9" fmla="*/ 150 h 150"/>
              </a:gdLst>
              <a:ahLst/>
              <a:cxnLst>
                <a:cxn ang="0">
                  <a:pos x="T0" y="T1"/>
                </a:cxn>
                <a:cxn ang="0">
                  <a:pos x="T2" y="T3"/>
                </a:cxn>
                <a:cxn ang="0">
                  <a:pos x="T4" y="T5"/>
                </a:cxn>
                <a:cxn ang="0">
                  <a:pos x="T6" y="T7"/>
                </a:cxn>
                <a:cxn ang="0">
                  <a:pos x="T8" y="T9"/>
                </a:cxn>
              </a:cxnLst>
              <a:rect l="0" t="0" r="r" b="b"/>
              <a:pathLst>
                <a:path w="157" h="150">
                  <a:moveTo>
                    <a:pt x="0" y="150"/>
                  </a:moveTo>
                  <a:cubicBezTo>
                    <a:pt x="47" y="80"/>
                    <a:pt x="131" y="0"/>
                    <a:pt x="131" y="0"/>
                  </a:cubicBezTo>
                  <a:cubicBezTo>
                    <a:pt x="144" y="14"/>
                    <a:pt x="144" y="14"/>
                    <a:pt x="144" y="14"/>
                  </a:cubicBezTo>
                  <a:cubicBezTo>
                    <a:pt x="157" y="27"/>
                    <a:pt x="157" y="27"/>
                    <a:pt x="157" y="27"/>
                  </a:cubicBezTo>
                  <a:cubicBezTo>
                    <a:pt x="157" y="27"/>
                    <a:pt x="73" y="107"/>
                    <a:pt x="0" y="150"/>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3" name="Freeform 32">
              <a:extLst>
                <a:ext uri="{FF2B5EF4-FFF2-40B4-BE49-F238E27FC236}">
                  <a16:creationId xmlns:a16="http://schemas.microsoft.com/office/drawing/2014/main" xmlns="" id="{C4EE60CB-D789-8D4E-8A26-8D0C70A0D676}"/>
                </a:ext>
              </a:extLst>
            </p:cNvPr>
            <p:cNvSpPr>
              <a:spLocks/>
            </p:cNvSpPr>
            <p:nvPr/>
          </p:nvSpPr>
          <p:spPr bwMode="auto">
            <a:xfrm>
              <a:off x="5885333" y="3199160"/>
              <a:ext cx="739184" cy="716458"/>
            </a:xfrm>
            <a:custGeom>
              <a:avLst/>
              <a:gdLst>
                <a:gd name="T0" fmla="*/ 20 w 191"/>
                <a:gd name="T1" fmla="*/ 164 h 185"/>
                <a:gd name="T2" fmla="*/ 9 w 191"/>
                <a:gd name="T3" fmla="*/ 138 h 185"/>
                <a:gd name="T4" fmla="*/ 155 w 191"/>
                <a:gd name="T5" fmla="*/ 0 h 185"/>
                <a:gd name="T6" fmla="*/ 191 w 191"/>
                <a:gd name="T7" fmla="*/ 38 h 185"/>
                <a:gd name="T8" fmla="*/ 45 w 191"/>
                <a:gd name="T9" fmla="*/ 177 h 185"/>
                <a:gd name="T10" fmla="*/ 20 w 191"/>
                <a:gd name="T11" fmla="*/ 164 h 185"/>
              </a:gdLst>
              <a:ahLst/>
              <a:cxnLst>
                <a:cxn ang="0">
                  <a:pos x="T0" y="T1"/>
                </a:cxn>
                <a:cxn ang="0">
                  <a:pos x="T2" y="T3"/>
                </a:cxn>
                <a:cxn ang="0">
                  <a:pos x="T4" y="T5"/>
                </a:cxn>
                <a:cxn ang="0">
                  <a:pos x="T6" y="T7"/>
                </a:cxn>
                <a:cxn ang="0">
                  <a:pos x="T8" y="T9"/>
                </a:cxn>
                <a:cxn ang="0">
                  <a:pos x="T10" y="T11"/>
                </a:cxn>
              </a:cxnLst>
              <a:rect l="0" t="0" r="r" b="b"/>
              <a:pathLst>
                <a:path w="191" h="185">
                  <a:moveTo>
                    <a:pt x="20" y="164"/>
                  </a:moveTo>
                  <a:cubicBezTo>
                    <a:pt x="20" y="164"/>
                    <a:pt x="0" y="147"/>
                    <a:pt x="9" y="138"/>
                  </a:cubicBezTo>
                  <a:cubicBezTo>
                    <a:pt x="155" y="0"/>
                    <a:pt x="155" y="0"/>
                    <a:pt x="155" y="0"/>
                  </a:cubicBezTo>
                  <a:cubicBezTo>
                    <a:pt x="191" y="38"/>
                    <a:pt x="191" y="38"/>
                    <a:pt x="191" y="38"/>
                  </a:cubicBezTo>
                  <a:cubicBezTo>
                    <a:pt x="45" y="177"/>
                    <a:pt x="45" y="177"/>
                    <a:pt x="45" y="177"/>
                  </a:cubicBezTo>
                  <a:cubicBezTo>
                    <a:pt x="37" y="185"/>
                    <a:pt x="20" y="164"/>
                    <a:pt x="20" y="164"/>
                  </a:cubicBez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4" name="Freeform 33">
              <a:extLst>
                <a:ext uri="{FF2B5EF4-FFF2-40B4-BE49-F238E27FC236}">
                  <a16:creationId xmlns:a16="http://schemas.microsoft.com/office/drawing/2014/main" xmlns="" id="{F7E98654-AD21-1949-93F5-6DC6900A0246}"/>
                </a:ext>
              </a:extLst>
            </p:cNvPr>
            <p:cNvSpPr>
              <a:spLocks/>
            </p:cNvSpPr>
            <p:nvPr/>
          </p:nvSpPr>
          <p:spPr bwMode="auto">
            <a:xfrm>
              <a:off x="6276455" y="2733881"/>
              <a:ext cx="836067" cy="813341"/>
            </a:xfrm>
            <a:custGeom>
              <a:avLst/>
              <a:gdLst>
                <a:gd name="T0" fmla="*/ 699 w 699"/>
                <a:gd name="T1" fmla="*/ 126 h 680"/>
                <a:gd name="T2" fmla="*/ 580 w 699"/>
                <a:gd name="T3" fmla="*/ 0 h 680"/>
                <a:gd name="T4" fmla="*/ 0 w 699"/>
                <a:gd name="T5" fmla="*/ 554 h 680"/>
                <a:gd name="T6" fmla="*/ 116 w 699"/>
                <a:gd name="T7" fmla="*/ 680 h 680"/>
                <a:gd name="T8" fmla="*/ 699 w 699"/>
                <a:gd name="T9" fmla="*/ 126 h 680"/>
              </a:gdLst>
              <a:ahLst/>
              <a:cxnLst>
                <a:cxn ang="0">
                  <a:pos x="T0" y="T1"/>
                </a:cxn>
                <a:cxn ang="0">
                  <a:pos x="T2" y="T3"/>
                </a:cxn>
                <a:cxn ang="0">
                  <a:pos x="T4" y="T5"/>
                </a:cxn>
                <a:cxn ang="0">
                  <a:pos x="T6" y="T7"/>
                </a:cxn>
                <a:cxn ang="0">
                  <a:pos x="T8" y="T9"/>
                </a:cxn>
              </a:cxnLst>
              <a:rect l="0" t="0" r="r" b="b"/>
              <a:pathLst>
                <a:path w="699" h="680">
                  <a:moveTo>
                    <a:pt x="699" y="126"/>
                  </a:moveTo>
                  <a:lnTo>
                    <a:pt x="580" y="0"/>
                  </a:lnTo>
                  <a:lnTo>
                    <a:pt x="0" y="554"/>
                  </a:lnTo>
                  <a:lnTo>
                    <a:pt x="116" y="680"/>
                  </a:lnTo>
                  <a:lnTo>
                    <a:pt x="699" y="126"/>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5" name="Freeform 34">
              <a:extLst>
                <a:ext uri="{FF2B5EF4-FFF2-40B4-BE49-F238E27FC236}">
                  <a16:creationId xmlns:a16="http://schemas.microsoft.com/office/drawing/2014/main" xmlns="" id="{BD615685-439A-A14D-8B23-9E1DA927009A}"/>
                </a:ext>
              </a:extLst>
            </p:cNvPr>
            <p:cNvSpPr>
              <a:spLocks/>
            </p:cNvSpPr>
            <p:nvPr/>
          </p:nvSpPr>
          <p:spPr bwMode="auto">
            <a:xfrm>
              <a:off x="6729773" y="1830833"/>
              <a:ext cx="1313307" cy="1306131"/>
            </a:xfrm>
            <a:custGeom>
              <a:avLst/>
              <a:gdLst>
                <a:gd name="T0" fmla="*/ 58 w 339"/>
                <a:gd name="T1" fmla="*/ 274 h 337"/>
                <a:gd name="T2" fmla="*/ 53 w 339"/>
                <a:gd name="T3" fmla="*/ 134 h 337"/>
                <a:gd name="T4" fmla="*/ 280 w 339"/>
                <a:gd name="T5" fmla="*/ 63 h 337"/>
                <a:gd name="T6" fmla="*/ 198 w 339"/>
                <a:gd name="T7" fmla="*/ 287 h 337"/>
                <a:gd name="T8" fmla="*/ 58 w 339"/>
                <a:gd name="T9" fmla="*/ 274 h 337"/>
              </a:gdLst>
              <a:ahLst/>
              <a:cxnLst>
                <a:cxn ang="0">
                  <a:pos x="T0" y="T1"/>
                </a:cxn>
                <a:cxn ang="0">
                  <a:pos x="T2" y="T3"/>
                </a:cxn>
                <a:cxn ang="0">
                  <a:pos x="T4" y="T5"/>
                </a:cxn>
                <a:cxn ang="0">
                  <a:pos x="T6" y="T7"/>
                </a:cxn>
                <a:cxn ang="0">
                  <a:pos x="T8" y="T9"/>
                </a:cxn>
              </a:cxnLst>
              <a:rect l="0" t="0" r="r" b="b"/>
              <a:pathLst>
                <a:path w="339" h="337">
                  <a:moveTo>
                    <a:pt x="58" y="274"/>
                  </a:moveTo>
                  <a:cubicBezTo>
                    <a:pt x="58" y="274"/>
                    <a:pt x="0" y="184"/>
                    <a:pt x="53" y="134"/>
                  </a:cubicBezTo>
                  <a:cubicBezTo>
                    <a:pt x="92" y="97"/>
                    <a:pt x="190" y="0"/>
                    <a:pt x="280" y="63"/>
                  </a:cubicBezTo>
                  <a:cubicBezTo>
                    <a:pt x="339" y="157"/>
                    <a:pt x="237" y="249"/>
                    <a:pt x="198" y="287"/>
                  </a:cubicBezTo>
                  <a:cubicBezTo>
                    <a:pt x="145" y="337"/>
                    <a:pt x="58" y="274"/>
                    <a:pt x="58" y="274"/>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6" name="Freeform 35">
              <a:extLst>
                <a:ext uri="{FF2B5EF4-FFF2-40B4-BE49-F238E27FC236}">
                  <a16:creationId xmlns:a16="http://schemas.microsoft.com/office/drawing/2014/main" xmlns="" id="{61D2139F-6C27-7343-BBC3-71AC99575A7B}"/>
                </a:ext>
              </a:extLst>
            </p:cNvPr>
            <p:cNvSpPr>
              <a:spLocks/>
            </p:cNvSpPr>
            <p:nvPr/>
          </p:nvSpPr>
          <p:spPr bwMode="auto">
            <a:xfrm>
              <a:off x="7295524" y="2019815"/>
              <a:ext cx="553790" cy="551398"/>
            </a:xfrm>
            <a:custGeom>
              <a:avLst/>
              <a:gdLst>
                <a:gd name="T0" fmla="*/ 6 w 143"/>
                <a:gd name="T1" fmla="*/ 10 h 142"/>
                <a:gd name="T2" fmla="*/ 29 w 143"/>
                <a:gd name="T3" fmla="*/ 0 h 142"/>
                <a:gd name="T4" fmla="*/ 23 w 143"/>
                <a:gd name="T5" fmla="*/ 119 h 142"/>
                <a:gd name="T6" fmla="*/ 143 w 143"/>
                <a:gd name="T7" fmla="*/ 120 h 142"/>
                <a:gd name="T8" fmla="*/ 132 w 143"/>
                <a:gd name="T9" fmla="*/ 142 h 142"/>
                <a:gd name="T10" fmla="*/ 0 w 143"/>
                <a:gd name="T11" fmla="*/ 141 h 142"/>
                <a:gd name="T12" fmla="*/ 6 w 143"/>
                <a:gd name="T13" fmla="*/ 10 h 142"/>
              </a:gdLst>
              <a:ahLst/>
              <a:cxnLst>
                <a:cxn ang="0">
                  <a:pos x="T0" y="T1"/>
                </a:cxn>
                <a:cxn ang="0">
                  <a:pos x="T2" y="T3"/>
                </a:cxn>
                <a:cxn ang="0">
                  <a:pos x="T4" y="T5"/>
                </a:cxn>
                <a:cxn ang="0">
                  <a:pos x="T6" y="T7"/>
                </a:cxn>
                <a:cxn ang="0">
                  <a:pos x="T8" y="T9"/>
                </a:cxn>
                <a:cxn ang="0">
                  <a:pos x="T10" y="T11"/>
                </a:cxn>
                <a:cxn ang="0">
                  <a:pos x="T12" y="T13"/>
                </a:cxn>
              </a:cxnLst>
              <a:rect l="0" t="0" r="r" b="b"/>
              <a:pathLst>
                <a:path w="143" h="142">
                  <a:moveTo>
                    <a:pt x="6" y="10"/>
                  </a:moveTo>
                  <a:cubicBezTo>
                    <a:pt x="14" y="6"/>
                    <a:pt x="21" y="3"/>
                    <a:pt x="29" y="0"/>
                  </a:cubicBezTo>
                  <a:cubicBezTo>
                    <a:pt x="23" y="119"/>
                    <a:pt x="23" y="119"/>
                    <a:pt x="23" y="119"/>
                  </a:cubicBezTo>
                  <a:cubicBezTo>
                    <a:pt x="143" y="120"/>
                    <a:pt x="143" y="120"/>
                    <a:pt x="143" y="120"/>
                  </a:cubicBezTo>
                  <a:cubicBezTo>
                    <a:pt x="140" y="128"/>
                    <a:pt x="136" y="135"/>
                    <a:pt x="132" y="142"/>
                  </a:cubicBezTo>
                  <a:cubicBezTo>
                    <a:pt x="0" y="141"/>
                    <a:pt x="0" y="141"/>
                    <a:pt x="0" y="141"/>
                  </a:cubicBezTo>
                  <a:lnTo>
                    <a:pt x="6"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7" name="Freeform 36">
              <a:extLst>
                <a:ext uri="{FF2B5EF4-FFF2-40B4-BE49-F238E27FC236}">
                  <a16:creationId xmlns:a16="http://schemas.microsoft.com/office/drawing/2014/main" xmlns="" id="{9DBE8F42-191C-1949-A19D-FE20D6D46616}"/>
                </a:ext>
              </a:extLst>
            </p:cNvPr>
            <p:cNvSpPr>
              <a:spLocks/>
            </p:cNvSpPr>
            <p:nvPr/>
          </p:nvSpPr>
          <p:spPr bwMode="auto">
            <a:xfrm>
              <a:off x="7112522" y="2097561"/>
              <a:ext cx="651869" cy="648281"/>
            </a:xfrm>
            <a:custGeom>
              <a:avLst/>
              <a:gdLst>
                <a:gd name="T0" fmla="*/ 0 w 168"/>
                <a:gd name="T1" fmla="*/ 166 h 167"/>
                <a:gd name="T2" fmla="*/ 6 w 168"/>
                <a:gd name="T3" fmla="*/ 19 h 167"/>
                <a:gd name="T4" fmla="*/ 35 w 168"/>
                <a:gd name="T5" fmla="*/ 0 h 167"/>
                <a:gd name="T6" fmla="*/ 28 w 168"/>
                <a:gd name="T7" fmla="*/ 139 h 167"/>
                <a:gd name="T8" fmla="*/ 168 w 168"/>
                <a:gd name="T9" fmla="*/ 140 h 167"/>
                <a:gd name="T10" fmla="*/ 147 w 168"/>
                <a:gd name="T11" fmla="*/ 167 h 167"/>
                <a:gd name="T12" fmla="*/ 0 w 168"/>
                <a:gd name="T13" fmla="*/ 166 h 167"/>
              </a:gdLst>
              <a:ahLst/>
              <a:cxnLst>
                <a:cxn ang="0">
                  <a:pos x="T0" y="T1"/>
                </a:cxn>
                <a:cxn ang="0">
                  <a:pos x="T2" y="T3"/>
                </a:cxn>
                <a:cxn ang="0">
                  <a:pos x="T4" y="T5"/>
                </a:cxn>
                <a:cxn ang="0">
                  <a:pos x="T6" y="T7"/>
                </a:cxn>
                <a:cxn ang="0">
                  <a:pos x="T8" y="T9"/>
                </a:cxn>
                <a:cxn ang="0">
                  <a:pos x="T10" y="T11"/>
                </a:cxn>
                <a:cxn ang="0">
                  <a:pos x="T12" y="T13"/>
                </a:cxn>
              </a:cxnLst>
              <a:rect l="0" t="0" r="r" b="b"/>
              <a:pathLst>
                <a:path w="168" h="167">
                  <a:moveTo>
                    <a:pt x="0" y="166"/>
                  </a:moveTo>
                  <a:cubicBezTo>
                    <a:pt x="6" y="19"/>
                    <a:pt x="6" y="19"/>
                    <a:pt x="6" y="19"/>
                  </a:cubicBezTo>
                  <a:cubicBezTo>
                    <a:pt x="15" y="12"/>
                    <a:pt x="25" y="6"/>
                    <a:pt x="35" y="0"/>
                  </a:cubicBezTo>
                  <a:cubicBezTo>
                    <a:pt x="28" y="139"/>
                    <a:pt x="28" y="139"/>
                    <a:pt x="28" y="139"/>
                  </a:cubicBezTo>
                  <a:cubicBezTo>
                    <a:pt x="168" y="140"/>
                    <a:pt x="168" y="140"/>
                    <a:pt x="168" y="140"/>
                  </a:cubicBezTo>
                  <a:cubicBezTo>
                    <a:pt x="162" y="150"/>
                    <a:pt x="155" y="159"/>
                    <a:pt x="147" y="167"/>
                  </a:cubicBezTo>
                  <a:lnTo>
                    <a:pt x="0"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8" name="Freeform 37">
              <a:extLst>
                <a:ext uri="{FF2B5EF4-FFF2-40B4-BE49-F238E27FC236}">
                  <a16:creationId xmlns:a16="http://schemas.microsoft.com/office/drawing/2014/main" xmlns="" id="{6A3AA781-F264-A94E-A42E-5B7EFA97BFA6}"/>
                </a:ext>
              </a:extLst>
            </p:cNvPr>
            <p:cNvSpPr>
              <a:spLocks/>
            </p:cNvSpPr>
            <p:nvPr/>
          </p:nvSpPr>
          <p:spPr bwMode="auto">
            <a:xfrm>
              <a:off x="4997834" y="4761254"/>
              <a:ext cx="832479" cy="2096746"/>
            </a:xfrm>
            <a:custGeom>
              <a:avLst/>
              <a:gdLst>
                <a:gd name="T0" fmla="*/ 696 w 696"/>
                <a:gd name="T1" fmla="*/ 434 h 1753"/>
                <a:gd name="T2" fmla="*/ 346 w 696"/>
                <a:gd name="T3" fmla="*/ 0 h 1753"/>
                <a:gd name="T4" fmla="*/ 0 w 696"/>
                <a:gd name="T5" fmla="*/ 434 h 1753"/>
                <a:gd name="T6" fmla="*/ 172 w 696"/>
                <a:gd name="T7" fmla="*/ 434 h 1753"/>
                <a:gd name="T8" fmla="*/ 172 w 696"/>
                <a:gd name="T9" fmla="*/ 1753 h 1753"/>
                <a:gd name="T10" fmla="*/ 521 w 696"/>
                <a:gd name="T11" fmla="*/ 1753 h 1753"/>
                <a:gd name="T12" fmla="*/ 521 w 696"/>
                <a:gd name="T13" fmla="*/ 434 h 1753"/>
                <a:gd name="T14" fmla="*/ 696 w 696"/>
                <a:gd name="T15" fmla="*/ 434 h 17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6" h="1753">
                  <a:moveTo>
                    <a:pt x="696" y="434"/>
                  </a:moveTo>
                  <a:lnTo>
                    <a:pt x="346" y="0"/>
                  </a:lnTo>
                  <a:lnTo>
                    <a:pt x="0" y="434"/>
                  </a:lnTo>
                  <a:lnTo>
                    <a:pt x="172" y="434"/>
                  </a:lnTo>
                  <a:lnTo>
                    <a:pt x="172" y="1753"/>
                  </a:lnTo>
                  <a:lnTo>
                    <a:pt x="521" y="1753"/>
                  </a:lnTo>
                  <a:lnTo>
                    <a:pt x="521" y="434"/>
                  </a:lnTo>
                  <a:lnTo>
                    <a:pt x="696" y="434"/>
                  </a:lnTo>
                  <a:close/>
                </a:path>
              </a:pathLst>
            </a:custGeom>
            <a:solidFill>
              <a:srgbClr val="5C6B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79" name="Freeform 38">
              <a:extLst>
                <a:ext uri="{FF2B5EF4-FFF2-40B4-BE49-F238E27FC236}">
                  <a16:creationId xmlns:a16="http://schemas.microsoft.com/office/drawing/2014/main" xmlns="" id="{F2B78A27-217E-5442-80C7-B1A1B149E21E}"/>
                </a:ext>
              </a:extLst>
            </p:cNvPr>
            <p:cNvSpPr>
              <a:spLocks/>
            </p:cNvSpPr>
            <p:nvPr/>
          </p:nvSpPr>
          <p:spPr bwMode="auto">
            <a:xfrm>
              <a:off x="5722665" y="5276769"/>
              <a:ext cx="626751" cy="1577643"/>
            </a:xfrm>
            <a:custGeom>
              <a:avLst/>
              <a:gdLst>
                <a:gd name="T0" fmla="*/ 524 w 524"/>
                <a:gd name="T1" fmla="*/ 330 h 1319"/>
                <a:gd name="T2" fmla="*/ 262 w 524"/>
                <a:gd name="T3" fmla="*/ 0 h 1319"/>
                <a:gd name="T4" fmla="*/ 0 w 524"/>
                <a:gd name="T5" fmla="*/ 330 h 1319"/>
                <a:gd name="T6" fmla="*/ 132 w 524"/>
                <a:gd name="T7" fmla="*/ 330 h 1319"/>
                <a:gd name="T8" fmla="*/ 132 w 524"/>
                <a:gd name="T9" fmla="*/ 1319 h 1319"/>
                <a:gd name="T10" fmla="*/ 395 w 524"/>
                <a:gd name="T11" fmla="*/ 1319 h 1319"/>
                <a:gd name="T12" fmla="*/ 395 w 524"/>
                <a:gd name="T13" fmla="*/ 330 h 1319"/>
                <a:gd name="T14" fmla="*/ 524 w 524"/>
                <a:gd name="T15" fmla="*/ 330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524" y="330"/>
                  </a:moveTo>
                  <a:lnTo>
                    <a:pt x="262" y="0"/>
                  </a:lnTo>
                  <a:lnTo>
                    <a:pt x="0" y="330"/>
                  </a:lnTo>
                  <a:lnTo>
                    <a:pt x="132" y="330"/>
                  </a:lnTo>
                  <a:lnTo>
                    <a:pt x="132" y="1319"/>
                  </a:lnTo>
                  <a:lnTo>
                    <a:pt x="395" y="1319"/>
                  </a:lnTo>
                  <a:lnTo>
                    <a:pt x="395" y="330"/>
                  </a:lnTo>
                  <a:lnTo>
                    <a:pt x="524" y="330"/>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0" name="Freeform 39">
              <a:extLst>
                <a:ext uri="{FF2B5EF4-FFF2-40B4-BE49-F238E27FC236}">
                  <a16:creationId xmlns:a16="http://schemas.microsoft.com/office/drawing/2014/main" xmlns="" id="{AE52360E-AE86-BE47-9756-133732907B3F}"/>
                </a:ext>
              </a:extLst>
            </p:cNvPr>
            <p:cNvSpPr>
              <a:spLocks/>
            </p:cNvSpPr>
            <p:nvPr/>
          </p:nvSpPr>
          <p:spPr bwMode="auto">
            <a:xfrm>
              <a:off x="4475143" y="5280357"/>
              <a:ext cx="626751" cy="1577643"/>
            </a:xfrm>
            <a:custGeom>
              <a:avLst/>
              <a:gdLst>
                <a:gd name="T0" fmla="*/ 0 w 524"/>
                <a:gd name="T1" fmla="*/ 327 h 1319"/>
                <a:gd name="T2" fmla="*/ 262 w 524"/>
                <a:gd name="T3" fmla="*/ 0 h 1319"/>
                <a:gd name="T4" fmla="*/ 524 w 524"/>
                <a:gd name="T5" fmla="*/ 327 h 1319"/>
                <a:gd name="T6" fmla="*/ 395 w 524"/>
                <a:gd name="T7" fmla="*/ 327 h 1319"/>
                <a:gd name="T8" fmla="*/ 395 w 524"/>
                <a:gd name="T9" fmla="*/ 1319 h 1319"/>
                <a:gd name="T10" fmla="*/ 132 w 524"/>
                <a:gd name="T11" fmla="*/ 1319 h 1319"/>
                <a:gd name="T12" fmla="*/ 132 w 524"/>
                <a:gd name="T13" fmla="*/ 327 h 1319"/>
                <a:gd name="T14" fmla="*/ 0 w 524"/>
                <a:gd name="T15" fmla="*/ 327 h 1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4" h="1319">
                  <a:moveTo>
                    <a:pt x="0" y="327"/>
                  </a:moveTo>
                  <a:lnTo>
                    <a:pt x="262" y="0"/>
                  </a:lnTo>
                  <a:lnTo>
                    <a:pt x="524" y="327"/>
                  </a:lnTo>
                  <a:lnTo>
                    <a:pt x="395" y="327"/>
                  </a:lnTo>
                  <a:lnTo>
                    <a:pt x="395" y="1319"/>
                  </a:lnTo>
                  <a:lnTo>
                    <a:pt x="132" y="1319"/>
                  </a:lnTo>
                  <a:lnTo>
                    <a:pt x="132" y="327"/>
                  </a:lnTo>
                  <a:lnTo>
                    <a:pt x="0" y="327"/>
                  </a:lnTo>
                  <a:close/>
                </a:path>
              </a:pathLst>
            </a:custGeom>
            <a:solidFill>
              <a:srgbClr val="3949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sp>
          <p:nvSpPr>
            <p:cNvPr id="81" name="Freeform 40">
              <a:extLst>
                <a:ext uri="{FF2B5EF4-FFF2-40B4-BE49-F238E27FC236}">
                  <a16:creationId xmlns:a16="http://schemas.microsoft.com/office/drawing/2014/main" xmlns="" id="{064C7E0B-CEEF-9449-93B4-4D810123F58F}"/>
                </a:ext>
              </a:extLst>
            </p:cNvPr>
            <p:cNvSpPr>
              <a:spLocks/>
            </p:cNvSpPr>
            <p:nvPr/>
          </p:nvSpPr>
          <p:spPr bwMode="auto">
            <a:xfrm>
              <a:off x="5989393" y="3900069"/>
              <a:ext cx="1794135" cy="2957931"/>
            </a:xfrm>
            <a:custGeom>
              <a:avLst/>
              <a:gdLst>
                <a:gd name="T0" fmla="*/ 352 w 463"/>
                <a:gd name="T1" fmla="*/ 566 h 763"/>
                <a:gd name="T2" fmla="*/ 397 w 463"/>
                <a:gd name="T3" fmla="*/ 180 h 763"/>
                <a:gd name="T4" fmla="*/ 114 w 463"/>
                <a:gd name="T5" fmla="*/ 65 h 763"/>
                <a:gd name="T6" fmla="*/ 148 w 463"/>
                <a:gd name="T7" fmla="*/ 122 h 763"/>
                <a:gd name="T8" fmla="*/ 48 w 463"/>
                <a:gd name="T9" fmla="*/ 225 h 763"/>
                <a:gd name="T10" fmla="*/ 48 w 463"/>
                <a:gd name="T11" fmla="*/ 305 h 763"/>
                <a:gd name="T12" fmla="*/ 161 w 463"/>
                <a:gd name="T13" fmla="*/ 278 h 763"/>
                <a:gd name="T14" fmla="*/ 184 w 463"/>
                <a:gd name="T15" fmla="*/ 271 h 763"/>
                <a:gd name="T16" fmla="*/ 184 w 463"/>
                <a:gd name="T17" fmla="*/ 271 h 763"/>
                <a:gd name="T18" fmla="*/ 194 w 463"/>
                <a:gd name="T19" fmla="*/ 273 h 763"/>
                <a:gd name="T20" fmla="*/ 207 w 463"/>
                <a:gd name="T21" fmla="*/ 286 h 763"/>
                <a:gd name="T22" fmla="*/ 151 w 463"/>
                <a:gd name="T23" fmla="*/ 417 h 763"/>
                <a:gd name="T24" fmla="*/ 92 w 463"/>
                <a:gd name="T25" fmla="*/ 582 h 763"/>
                <a:gd name="T26" fmla="*/ 0 w 463"/>
                <a:gd name="T27" fmla="*/ 763 h 763"/>
                <a:gd name="T28" fmla="*/ 92 w 463"/>
                <a:gd name="T29" fmla="*/ 763 h 763"/>
                <a:gd name="T30" fmla="*/ 111 w 463"/>
                <a:gd name="T31" fmla="*/ 763 h 763"/>
                <a:gd name="T32" fmla="*/ 232 w 463"/>
                <a:gd name="T33" fmla="*/ 763 h 763"/>
                <a:gd name="T34" fmla="*/ 463 w 463"/>
                <a:gd name="T35" fmla="*/ 763 h 763"/>
                <a:gd name="T36" fmla="*/ 352 w 463"/>
                <a:gd name="T37" fmla="*/ 56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3" h="763">
                  <a:moveTo>
                    <a:pt x="352" y="566"/>
                  </a:moveTo>
                  <a:cubicBezTo>
                    <a:pt x="293" y="514"/>
                    <a:pt x="440" y="322"/>
                    <a:pt x="397" y="180"/>
                  </a:cubicBezTo>
                  <a:cubicBezTo>
                    <a:pt x="342" y="0"/>
                    <a:pt x="109" y="31"/>
                    <a:pt x="114" y="65"/>
                  </a:cubicBezTo>
                  <a:cubicBezTo>
                    <a:pt x="116" y="79"/>
                    <a:pt x="148" y="122"/>
                    <a:pt x="148" y="122"/>
                  </a:cubicBezTo>
                  <a:cubicBezTo>
                    <a:pt x="148" y="122"/>
                    <a:pt x="80" y="185"/>
                    <a:pt x="48" y="225"/>
                  </a:cubicBezTo>
                  <a:cubicBezTo>
                    <a:pt x="28" y="250"/>
                    <a:pt x="8" y="280"/>
                    <a:pt x="48" y="305"/>
                  </a:cubicBezTo>
                  <a:cubicBezTo>
                    <a:pt x="97" y="336"/>
                    <a:pt x="118" y="306"/>
                    <a:pt x="161" y="278"/>
                  </a:cubicBezTo>
                  <a:cubicBezTo>
                    <a:pt x="170" y="273"/>
                    <a:pt x="177" y="271"/>
                    <a:pt x="184" y="271"/>
                  </a:cubicBezTo>
                  <a:cubicBezTo>
                    <a:pt x="184" y="271"/>
                    <a:pt x="184" y="271"/>
                    <a:pt x="184" y="271"/>
                  </a:cubicBezTo>
                  <a:cubicBezTo>
                    <a:pt x="188" y="271"/>
                    <a:pt x="191" y="272"/>
                    <a:pt x="194" y="273"/>
                  </a:cubicBezTo>
                  <a:cubicBezTo>
                    <a:pt x="199" y="276"/>
                    <a:pt x="203" y="280"/>
                    <a:pt x="207" y="286"/>
                  </a:cubicBezTo>
                  <a:cubicBezTo>
                    <a:pt x="218" y="312"/>
                    <a:pt x="200" y="368"/>
                    <a:pt x="151" y="417"/>
                  </a:cubicBezTo>
                  <a:cubicBezTo>
                    <a:pt x="84" y="482"/>
                    <a:pt x="92" y="582"/>
                    <a:pt x="92" y="582"/>
                  </a:cubicBezTo>
                  <a:cubicBezTo>
                    <a:pt x="41" y="624"/>
                    <a:pt x="0" y="655"/>
                    <a:pt x="0" y="763"/>
                  </a:cubicBezTo>
                  <a:cubicBezTo>
                    <a:pt x="92" y="763"/>
                    <a:pt x="92" y="763"/>
                    <a:pt x="92" y="763"/>
                  </a:cubicBezTo>
                  <a:cubicBezTo>
                    <a:pt x="111" y="763"/>
                    <a:pt x="111" y="763"/>
                    <a:pt x="111" y="763"/>
                  </a:cubicBezTo>
                  <a:cubicBezTo>
                    <a:pt x="232" y="763"/>
                    <a:pt x="232" y="763"/>
                    <a:pt x="232" y="763"/>
                  </a:cubicBezTo>
                  <a:cubicBezTo>
                    <a:pt x="463" y="763"/>
                    <a:pt x="463" y="763"/>
                    <a:pt x="463" y="763"/>
                  </a:cubicBezTo>
                  <a:cubicBezTo>
                    <a:pt x="463" y="642"/>
                    <a:pt x="411" y="618"/>
                    <a:pt x="352" y="566"/>
                  </a:cubicBezTo>
                  <a:close/>
                </a:path>
              </a:pathLst>
            </a:custGeom>
            <a:solidFill>
              <a:srgbClr val="1A23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656D78"/>
                </a:solidFill>
                <a:effectLst/>
                <a:uLnTx/>
                <a:uFillTx/>
                <a:latin typeface="Calibri" panose="020F0502020204030204"/>
                <a:ea typeface="+mn-ea"/>
              </a:endParaRPr>
            </a:p>
          </p:txBody>
        </p:sp>
      </p:grpSp>
      <p:sp>
        <p:nvSpPr>
          <p:cNvPr id="3" name="Rectangle 2"/>
          <p:cNvSpPr/>
          <p:nvPr/>
        </p:nvSpPr>
        <p:spPr>
          <a:xfrm>
            <a:off x="7999917" y="51370"/>
            <a:ext cx="1080000" cy="252000"/>
          </a:xfrm>
          <a:prstGeom prst="rect">
            <a:avLst/>
          </a:prstGeom>
          <a:ln w="19050"/>
        </p:spPr>
        <p:style>
          <a:lnRef idx="2">
            <a:schemeClr val="accent3"/>
          </a:lnRef>
          <a:fillRef idx="1">
            <a:schemeClr val="lt1"/>
          </a:fillRef>
          <a:effectRef idx="0">
            <a:schemeClr val="accent3"/>
          </a:effectRef>
          <a:fontRef idx="minor">
            <a:schemeClr val="dk1"/>
          </a:fontRef>
        </p:style>
        <p:txBody>
          <a:bodyPr rtlCol="0" anchor="ctr"/>
          <a:lstStyle/>
          <a:p>
            <a:pPr algn="ctr"/>
            <a:r>
              <a:rPr lang="en-US" sz="1100" dirty="0" smtClean="0">
                <a:latin typeface="Calibri" panose="020F0502020204030204" pitchFamily="34" charset="0"/>
                <a:cs typeface="Calibri" panose="020F0502020204030204" pitchFamily="34" charset="0"/>
              </a:rPr>
              <a:t>For Information</a:t>
            </a:r>
            <a:endParaRPr lang="en-US" sz="11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86174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81200" y="271272"/>
            <a:ext cx="6858000" cy="3595878"/>
          </a:xfrm>
        </p:spPr>
        <p:txBody>
          <a:bodyPr/>
          <a:lstStyle/>
          <a:p>
            <a:pPr marL="216000">
              <a:spcBef>
                <a:spcPts val="0"/>
              </a:spcBef>
              <a:buFont typeface="Arial" panose="020B0604020202020204" pitchFamily="34" charset="0"/>
              <a:buChar char="•"/>
            </a:pPr>
            <a:r>
              <a:rPr lang="en-US" altLang="zh-TW" dirty="0" smtClean="0"/>
              <a:t>The AIM of THIS Presentation</a:t>
            </a:r>
          </a:p>
          <a:p>
            <a:pPr marL="216000">
              <a:spcBef>
                <a:spcPts val="0"/>
              </a:spcBef>
              <a:buFont typeface="Arial" panose="020B0604020202020204" pitchFamily="34" charset="0"/>
              <a:buChar char="•"/>
            </a:pPr>
            <a:r>
              <a:rPr lang="en-US" altLang="zh-TW" dirty="0" smtClean="0">
                <a:latin typeface="Arial" charset="0"/>
              </a:rPr>
              <a:t>The Domain Model</a:t>
            </a:r>
          </a:p>
          <a:p>
            <a:pPr marL="216000">
              <a:spcBef>
                <a:spcPts val="0"/>
              </a:spcBef>
              <a:buFont typeface="Arial" panose="020B0604020202020204" pitchFamily="34" charset="0"/>
              <a:buChar char="•"/>
            </a:pPr>
            <a:r>
              <a:rPr lang="en-US" altLang="zh-TW" dirty="0" smtClean="0">
                <a:latin typeface="Arial" charset="0"/>
              </a:rPr>
              <a:t>The Working Assumptions</a:t>
            </a:r>
          </a:p>
          <a:p>
            <a:pPr marL="216000">
              <a:spcBef>
                <a:spcPts val="0"/>
              </a:spcBef>
              <a:buFont typeface="Arial" panose="020B0604020202020204" pitchFamily="34" charset="0"/>
              <a:buChar char="•"/>
            </a:pPr>
            <a:r>
              <a:rPr lang="en-US" altLang="zh-TW" dirty="0" smtClean="0">
                <a:latin typeface="Arial" charset="0"/>
              </a:rPr>
              <a:t>Principles used in the Design</a:t>
            </a:r>
          </a:p>
          <a:p>
            <a:pPr marL="216000">
              <a:spcBef>
                <a:spcPts val="0"/>
              </a:spcBef>
              <a:buFont typeface="Arial" panose="020B0604020202020204" pitchFamily="34" charset="0"/>
              <a:buChar char="•"/>
            </a:pPr>
            <a:r>
              <a:rPr lang="en-US" altLang="zh-TW" dirty="0" smtClean="0">
                <a:latin typeface="Arial" charset="0"/>
              </a:rPr>
              <a:t>Context, A Product based organization</a:t>
            </a:r>
          </a:p>
          <a:p>
            <a:pPr marL="216000">
              <a:spcBef>
                <a:spcPts val="0"/>
              </a:spcBef>
              <a:buFont typeface="Arial" panose="020B0604020202020204" pitchFamily="34" charset="0"/>
              <a:buChar char="•"/>
            </a:pPr>
            <a:r>
              <a:rPr lang="en-US" altLang="zh-TW" dirty="0" smtClean="0">
                <a:latin typeface="Arial" charset="0"/>
              </a:rPr>
              <a:t>Enterprise Services</a:t>
            </a:r>
          </a:p>
          <a:p>
            <a:pPr marL="216000">
              <a:spcBef>
                <a:spcPts val="0"/>
              </a:spcBef>
              <a:buFont typeface="Arial" panose="020B0604020202020204" pitchFamily="34" charset="0"/>
              <a:buChar char="•"/>
            </a:pPr>
            <a:r>
              <a:rPr lang="en-US" altLang="zh-TW" dirty="0" smtClean="0">
                <a:latin typeface="Arial" charset="0"/>
              </a:rPr>
              <a:t>Enterprise Data Model</a:t>
            </a:r>
          </a:p>
          <a:p>
            <a:pPr marL="216000">
              <a:spcBef>
                <a:spcPts val="0"/>
              </a:spcBef>
              <a:buFont typeface="Arial" panose="020B0604020202020204" pitchFamily="34" charset="0"/>
              <a:buChar char="•"/>
            </a:pPr>
            <a:r>
              <a:rPr lang="en-US" altLang="zh-TW" dirty="0" smtClean="0">
                <a:latin typeface="Arial" charset="0"/>
              </a:rPr>
              <a:t>Emperies Technology Capabilities</a:t>
            </a:r>
          </a:p>
          <a:p>
            <a:pPr marL="216000">
              <a:spcBef>
                <a:spcPts val="0"/>
              </a:spcBef>
              <a:buFont typeface="Arial" panose="020B0604020202020204" pitchFamily="34" charset="0"/>
              <a:buChar char="•"/>
            </a:pPr>
            <a:r>
              <a:rPr lang="en-US" altLang="zh-TW" dirty="0" smtClean="0">
                <a:latin typeface="Arial" charset="0"/>
              </a:rPr>
              <a:t>Composite Solution Specification</a:t>
            </a:r>
          </a:p>
          <a:p>
            <a:pPr marL="216000">
              <a:spcBef>
                <a:spcPts val="0"/>
              </a:spcBef>
              <a:buFont typeface="Arial" panose="020B0604020202020204" pitchFamily="34" charset="0"/>
              <a:buChar char="•"/>
            </a:pPr>
            <a:r>
              <a:rPr lang="en-US" altLang="zh-TW" dirty="0" smtClean="0">
                <a:latin typeface="Arial" charset="0"/>
              </a:rPr>
              <a:t>Deployment Diagram</a:t>
            </a:r>
          </a:p>
          <a:p>
            <a:pPr marL="216000">
              <a:spcBef>
                <a:spcPts val="0"/>
              </a:spcBef>
              <a:buFont typeface="Arial" panose="020B0604020202020204" pitchFamily="34" charset="0"/>
              <a:buChar char="•"/>
            </a:pPr>
            <a:r>
              <a:rPr lang="en-US" altLang="zh-TW" dirty="0" smtClean="0">
                <a:latin typeface="Arial" charset="0"/>
              </a:rPr>
              <a:t>Endorsement Request</a:t>
            </a:r>
          </a:p>
          <a:p>
            <a:pPr marL="216000">
              <a:spcBef>
                <a:spcPts val="0"/>
              </a:spcBef>
              <a:buFont typeface="Arial" panose="020B0604020202020204" pitchFamily="34" charset="0"/>
              <a:buChar char="•"/>
            </a:pPr>
            <a:r>
              <a:rPr lang="en-US" altLang="zh-TW" dirty="0" smtClean="0">
                <a:latin typeface="Arial" charset="0"/>
              </a:rPr>
              <a:t>Proposed Architecture Governance</a:t>
            </a: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US" altLang="zh-TW" dirty="0" smtClean="0">
              <a:latin typeface="Arial" charset="0"/>
            </a:endParaRPr>
          </a:p>
          <a:p>
            <a:pPr>
              <a:buFont typeface="Arial" panose="020B0604020202020204" pitchFamily="34" charset="0"/>
              <a:buChar char="•"/>
            </a:pPr>
            <a:endParaRPr lang="en-GB" altLang="zh-TW" dirty="0">
              <a:latin typeface="Arial" charset="0"/>
            </a:endParaRPr>
          </a:p>
        </p:txBody>
      </p:sp>
      <p:sp>
        <p:nvSpPr>
          <p:cNvPr id="3" name="Footer Placeholder 2"/>
          <p:cNvSpPr>
            <a:spLocks noGrp="1"/>
          </p:cNvSpPr>
          <p:nvPr>
            <p:ph type="ftr" sz="quarter" idx="13"/>
          </p:nvPr>
        </p:nvSpPr>
        <p:spPr/>
        <p:txBody>
          <a:bodyPr/>
          <a:lstStyle/>
          <a:p>
            <a:pPr>
              <a:defRPr/>
            </a:pPr>
            <a:r>
              <a:rPr lang="en-US"/>
              <a:t>CONFIDENTIAL</a:t>
            </a:r>
            <a:endParaRPr lang="en-US" dirty="0"/>
          </a:p>
        </p:txBody>
      </p:sp>
    </p:spTree>
    <p:extLst>
      <p:ext uri="{BB962C8B-B14F-4D97-AF65-F5344CB8AC3E}">
        <p14:creationId xmlns:p14="http://schemas.microsoft.com/office/powerpoint/2010/main" val="38441042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19</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Issues to address</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22" name="Rectangle 21"/>
          <p:cNvSpPr/>
          <p:nvPr/>
        </p:nvSpPr>
        <p:spPr>
          <a:xfrm>
            <a:off x="533400" y="1104364"/>
            <a:ext cx="3886200" cy="3600986"/>
          </a:xfrm>
          <a:prstGeom prst="rect">
            <a:avLst/>
          </a:prstGeom>
          <a:noFill/>
        </p:spPr>
        <p:txBody>
          <a:bodyPr wrap="square">
            <a:spAutoFit/>
          </a:bodyPr>
          <a:lstStyle/>
          <a:p>
            <a:pPr marL="171450" indent="-171450">
              <a:spcBef>
                <a:spcPts val="600"/>
              </a:spcBef>
              <a:buFont typeface="Arial" panose="020B0604020202020204" pitchFamily="34" charset="0"/>
              <a:buChar char="•"/>
            </a:pPr>
            <a:r>
              <a:rPr lang="en-US" sz="1100" b="1" dirty="0" smtClean="0">
                <a:solidFill>
                  <a:schemeClr val="tx2"/>
                </a:solidFill>
              </a:rPr>
              <a:t>Comparing Apple to Orange </a:t>
            </a:r>
            <a:r>
              <a:rPr lang="en-US" sz="1100" dirty="0" smtClean="0">
                <a:solidFill>
                  <a:schemeClr val="tx2"/>
                </a:solidFill>
              </a:rPr>
              <a:t>- Data collected from different sources lack common structure and increase data wrangling effort </a:t>
            </a:r>
          </a:p>
          <a:p>
            <a:pPr marL="171450" indent="-171450">
              <a:spcBef>
                <a:spcPts val="600"/>
              </a:spcBef>
              <a:buFont typeface="Arial" panose="020B0604020202020204" pitchFamily="34" charset="0"/>
              <a:buChar char="•"/>
            </a:pPr>
            <a:r>
              <a:rPr lang="en-US" sz="1100" b="1" dirty="0" smtClean="0">
                <a:solidFill>
                  <a:schemeClr val="tx2"/>
                </a:solidFill>
              </a:rPr>
              <a:t>Duplicate Data Entry &amp; Queries </a:t>
            </a:r>
            <a:r>
              <a:rPr lang="en-US" sz="1100" dirty="0" smtClean="0">
                <a:solidFill>
                  <a:schemeClr val="tx2"/>
                </a:solidFill>
              </a:rPr>
              <a:t>- attempted use of CRM systems as master customer data creates technical debt and burden application teams</a:t>
            </a:r>
          </a:p>
          <a:p>
            <a:pPr marL="171450" indent="-171450">
              <a:spcBef>
                <a:spcPts val="600"/>
              </a:spcBef>
              <a:buFont typeface="Arial" panose="020B0604020202020204" pitchFamily="34" charset="0"/>
              <a:buChar char="•"/>
            </a:pPr>
            <a:r>
              <a:rPr lang="en-US" sz="1100" b="1" dirty="0" smtClean="0">
                <a:solidFill>
                  <a:schemeClr val="tx2"/>
                </a:solidFill>
              </a:rPr>
              <a:t>Inaccurate Data </a:t>
            </a:r>
            <a:r>
              <a:rPr lang="en-US" sz="1100" dirty="0" smtClean="0">
                <a:solidFill>
                  <a:schemeClr val="tx2"/>
                </a:solidFill>
              </a:rPr>
              <a:t>– expecting data captured has missing fields, error or insufficient information</a:t>
            </a:r>
          </a:p>
          <a:p>
            <a:pPr marL="171450" indent="-171450">
              <a:spcBef>
                <a:spcPts val="600"/>
              </a:spcBef>
              <a:buFont typeface="Arial" panose="020B0604020202020204" pitchFamily="34" charset="0"/>
              <a:buChar char="•"/>
            </a:pPr>
            <a:r>
              <a:rPr lang="en-US" sz="1100" b="1" dirty="0" smtClean="0">
                <a:solidFill>
                  <a:schemeClr val="tx2"/>
                </a:solidFill>
              </a:rPr>
              <a:t>Too Much Data </a:t>
            </a:r>
            <a:r>
              <a:rPr lang="en-US" sz="1100" dirty="0" smtClean="0">
                <a:solidFill>
                  <a:schemeClr val="tx2"/>
                </a:solidFill>
              </a:rPr>
              <a:t>– data is dumped vs being organized, some data stores became data swamp</a:t>
            </a:r>
          </a:p>
          <a:p>
            <a:pPr marL="171450" indent="-171450">
              <a:spcBef>
                <a:spcPts val="600"/>
              </a:spcBef>
              <a:buFont typeface="Arial" panose="020B0604020202020204" pitchFamily="34" charset="0"/>
              <a:buChar char="•"/>
            </a:pPr>
            <a:r>
              <a:rPr lang="en-US" sz="1100" b="1" dirty="0" smtClean="0">
                <a:solidFill>
                  <a:schemeClr val="tx2"/>
                </a:solidFill>
              </a:rPr>
              <a:t>Lack of Data </a:t>
            </a:r>
            <a:r>
              <a:rPr lang="en-US" sz="1100" b="1" dirty="0">
                <a:solidFill>
                  <a:schemeClr val="tx2"/>
                </a:solidFill>
              </a:rPr>
              <a:t>O</a:t>
            </a:r>
            <a:r>
              <a:rPr lang="en-US" sz="1100" b="1" dirty="0" smtClean="0">
                <a:solidFill>
                  <a:schemeClr val="tx2"/>
                </a:solidFill>
              </a:rPr>
              <a:t>wnership </a:t>
            </a:r>
            <a:r>
              <a:rPr lang="en-US" sz="1100" dirty="0" smtClean="0">
                <a:solidFill>
                  <a:schemeClr val="tx2"/>
                </a:solidFill>
              </a:rPr>
              <a:t>– uncertain about the data collected are considered as the source of truth in time</a:t>
            </a:r>
          </a:p>
          <a:p>
            <a:pPr marL="171450" indent="-171450">
              <a:spcBef>
                <a:spcPts val="600"/>
              </a:spcBef>
              <a:buFont typeface="Arial" panose="020B0604020202020204" pitchFamily="34" charset="0"/>
              <a:buChar char="•"/>
            </a:pPr>
            <a:r>
              <a:rPr lang="en-US" sz="1100" b="1" dirty="0" smtClean="0">
                <a:solidFill>
                  <a:schemeClr val="tx2"/>
                </a:solidFill>
              </a:rPr>
              <a:t>Compliance Hurdles </a:t>
            </a:r>
            <a:r>
              <a:rPr lang="en-US" sz="1100" dirty="0" smtClean="0">
                <a:solidFill>
                  <a:schemeClr val="tx2"/>
                </a:solidFill>
              </a:rPr>
              <a:t>– controls are not embedded onto data collection and protection for validation e.g. PDPO (HK) or PIPL (China)</a:t>
            </a:r>
          </a:p>
          <a:p>
            <a:pPr marL="171450" indent="-171450">
              <a:spcBef>
                <a:spcPts val="600"/>
              </a:spcBef>
              <a:buFont typeface="Arial" panose="020B0604020202020204" pitchFamily="34" charset="0"/>
              <a:buChar char="•"/>
            </a:pPr>
            <a:r>
              <a:rPr lang="en-US" sz="1100" b="1" dirty="0" smtClean="0">
                <a:solidFill>
                  <a:schemeClr val="tx2"/>
                </a:solidFill>
              </a:rPr>
              <a:t>Hard to Understand Data Lifecycle </a:t>
            </a:r>
            <a:r>
              <a:rPr lang="en-US" sz="1100" dirty="0" smtClean="0">
                <a:solidFill>
                  <a:schemeClr val="tx2"/>
                </a:solidFill>
              </a:rPr>
              <a:t>– data grows in size and complexity, people changes and different transformation make it difficult for clarify and visibility to data team</a:t>
            </a:r>
            <a:endParaRPr lang="en-US" sz="1100" b="1" dirty="0">
              <a:solidFill>
                <a:schemeClr val="tx2"/>
              </a:solidFill>
            </a:endParaRPr>
          </a:p>
        </p:txBody>
      </p:sp>
      <p:sp>
        <p:nvSpPr>
          <p:cNvPr id="23" name="Rectangle 22"/>
          <p:cNvSpPr/>
          <p:nvPr/>
        </p:nvSpPr>
        <p:spPr>
          <a:xfrm>
            <a:off x="4713286" y="1104364"/>
            <a:ext cx="3973513" cy="3600986"/>
          </a:xfrm>
          <a:prstGeom prst="rect">
            <a:avLst/>
          </a:prstGeom>
          <a:noFill/>
        </p:spPr>
        <p:txBody>
          <a:bodyPr wrap="square">
            <a:spAutoFit/>
          </a:bodyPr>
          <a:lstStyle/>
          <a:p>
            <a:pPr marL="171450" indent="-171450">
              <a:spcBef>
                <a:spcPts val="600"/>
              </a:spcBef>
              <a:buFont typeface="Arial" panose="020B0604020202020204" pitchFamily="34" charset="0"/>
              <a:buChar char="•"/>
            </a:pPr>
            <a:r>
              <a:rPr lang="en-US" sz="1100" b="1" dirty="0" smtClean="0">
                <a:solidFill>
                  <a:schemeClr val="tx2"/>
                </a:solidFill>
              </a:rPr>
              <a:t>Data Silos </a:t>
            </a:r>
            <a:r>
              <a:rPr lang="en-US" sz="1100" dirty="0" smtClean="0">
                <a:solidFill>
                  <a:schemeClr val="tx2"/>
                </a:solidFill>
              </a:rPr>
              <a:t>– lack of accessibility increase complexity for aggregation and consolidation for analytics</a:t>
            </a:r>
          </a:p>
          <a:p>
            <a:pPr marL="171450" indent="-171450">
              <a:spcBef>
                <a:spcPts val="600"/>
              </a:spcBef>
              <a:buFont typeface="Arial" panose="020B0604020202020204" pitchFamily="34" charset="0"/>
              <a:buChar char="•"/>
            </a:pPr>
            <a:r>
              <a:rPr lang="en-US" sz="1100" b="1" dirty="0" smtClean="0">
                <a:solidFill>
                  <a:schemeClr val="tx2"/>
                </a:solidFill>
              </a:rPr>
              <a:t>Pace of Technology </a:t>
            </a:r>
            <a:r>
              <a:rPr lang="en-US" sz="1100" dirty="0" smtClean="0">
                <a:solidFill>
                  <a:schemeClr val="tx2"/>
                </a:solidFill>
              </a:rPr>
              <a:t>– legacy technologies limit the acceleration and capability of data centric strategies</a:t>
            </a:r>
          </a:p>
          <a:p>
            <a:pPr marL="171450" indent="-171450">
              <a:spcBef>
                <a:spcPts val="600"/>
              </a:spcBef>
              <a:buFont typeface="Arial" panose="020B0604020202020204" pitchFamily="34" charset="0"/>
              <a:buChar char="•"/>
            </a:pPr>
            <a:r>
              <a:rPr lang="en-US" sz="1100" b="1" dirty="0" smtClean="0">
                <a:solidFill>
                  <a:schemeClr val="tx2"/>
                </a:solidFill>
              </a:rPr>
              <a:t>Lack of Commitment </a:t>
            </a:r>
            <a:r>
              <a:rPr lang="en-US" sz="1100" dirty="0" smtClean="0">
                <a:solidFill>
                  <a:schemeClr val="tx2"/>
                </a:solidFill>
              </a:rPr>
              <a:t>– service level agreement couldn’t be met because expectation of dependent of data (and also service) from different systems are varied and/or expensive to match</a:t>
            </a:r>
          </a:p>
          <a:p>
            <a:pPr marL="171450" indent="-171450">
              <a:spcBef>
                <a:spcPts val="600"/>
              </a:spcBef>
              <a:buFont typeface="Arial" panose="020B0604020202020204" pitchFamily="34" charset="0"/>
              <a:buChar char="•"/>
            </a:pPr>
            <a:r>
              <a:rPr lang="en-US" sz="1100" b="1" dirty="0" smtClean="0">
                <a:solidFill>
                  <a:schemeClr val="tx2"/>
                </a:solidFill>
              </a:rPr>
              <a:t>Lack of Self Service Infrastructure </a:t>
            </a:r>
            <a:r>
              <a:rPr lang="en-US" sz="1100" dirty="0" smtClean="0">
                <a:solidFill>
                  <a:schemeClr val="tx2"/>
                </a:solidFill>
              </a:rPr>
              <a:t>– separate data solutions and operation are costly and increase technical risk and debt for data acquisition, storage, preparation, delivery and governance</a:t>
            </a:r>
          </a:p>
          <a:p>
            <a:pPr marL="171450" indent="-171450">
              <a:spcBef>
                <a:spcPts val="600"/>
              </a:spcBef>
              <a:buFont typeface="Arial" panose="020B0604020202020204" pitchFamily="34" charset="0"/>
              <a:buChar char="•"/>
            </a:pPr>
            <a:r>
              <a:rPr lang="en-US" sz="1100" b="1" dirty="0" smtClean="0">
                <a:solidFill>
                  <a:schemeClr val="tx2"/>
                </a:solidFill>
              </a:rPr>
              <a:t>Ad-hoc Data Preparation </a:t>
            </a:r>
            <a:r>
              <a:rPr lang="en-US" sz="1100" dirty="0" smtClean="0">
                <a:solidFill>
                  <a:schemeClr val="tx2"/>
                </a:solidFill>
              </a:rPr>
              <a:t>– reliance on manual effort and on-demand basis which usually expensive and take long time to implement</a:t>
            </a:r>
          </a:p>
          <a:p>
            <a:pPr marL="171450" indent="-171450">
              <a:spcBef>
                <a:spcPts val="600"/>
              </a:spcBef>
              <a:buFont typeface="Arial" panose="020B0604020202020204" pitchFamily="34" charset="0"/>
              <a:buChar char="•"/>
            </a:pPr>
            <a:r>
              <a:rPr lang="en-US" sz="1100" b="1" dirty="0" smtClean="0">
                <a:solidFill>
                  <a:schemeClr val="tx2"/>
                </a:solidFill>
              </a:rPr>
              <a:t>Mars and Venus </a:t>
            </a:r>
            <a:r>
              <a:rPr lang="en-US" sz="1100" dirty="0" smtClean="0">
                <a:solidFill>
                  <a:schemeClr val="tx2"/>
                </a:solidFill>
              </a:rPr>
              <a:t>– data are usually technical oriented among IT teams however users expect business descriptive</a:t>
            </a:r>
          </a:p>
          <a:p>
            <a:pPr marL="171450" indent="-171450">
              <a:spcBef>
                <a:spcPts val="600"/>
              </a:spcBef>
              <a:buFont typeface="Arial" panose="020B0604020202020204" pitchFamily="34" charset="0"/>
              <a:buChar char="•"/>
            </a:pPr>
            <a:r>
              <a:rPr lang="en-US" sz="1100" b="1" dirty="0" smtClean="0">
                <a:solidFill>
                  <a:schemeClr val="tx2"/>
                </a:solidFill>
              </a:rPr>
              <a:t>Unable to Scale  </a:t>
            </a:r>
            <a:r>
              <a:rPr lang="en-US" sz="1100" dirty="0" smtClean="0">
                <a:solidFill>
                  <a:schemeClr val="tx2"/>
                </a:solidFill>
              </a:rPr>
              <a:t>- existing data model is not designed to scale for enterprise and international use</a:t>
            </a:r>
          </a:p>
        </p:txBody>
      </p:sp>
      <p:sp>
        <p:nvSpPr>
          <p:cNvPr id="24" name="Rectangle 23"/>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Collected by observation and discussions</a:t>
            </a:r>
            <a:endParaRPr lang="en-US" sz="1400" strike="sngStrike" baseline="30000" dirty="0">
              <a:solidFill>
                <a:schemeClr val="tx2"/>
              </a:solidFill>
            </a:endParaRPr>
          </a:p>
        </p:txBody>
      </p:sp>
    </p:spTree>
    <p:extLst>
      <p:ext uri="{BB962C8B-B14F-4D97-AF65-F5344CB8AC3E}">
        <p14:creationId xmlns:p14="http://schemas.microsoft.com/office/powerpoint/2010/main" val="1769221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a:xfrm>
            <a:off x="3352800" y="895350"/>
            <a:ext cx="2514600" cy="3810000"/>
          </a:xfrm>
          <a:prstGeom prst="downArrow">
            <a:avLst>
              <a:gd name="adj1" fmla="val 77769"/>
              <a:gd name="adj2" fmla="val 15840"/>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20</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Challenge and Expected Outcome</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136" name="Rectangle 135"/>
          <p:cNvSpPr/>
          <p:nvPr/>
        </p:nvSpPr>
        <p:spPr>
          <a:xfrm>
            <a:off x="674536" y="3647984"/>
            <a:ext cx="2449664" cy="600164"/>
          </a:xfrm>
          <a:prstGeom prst="rect">
            <a:avLst/>
          </a:prstGeom>
          <a:noFill/>
        </p:spPr>
        <p:txBody>
          <a:bodyPr wrap="square">
            <a:spAutoFit/>
          </a:bodyPr>
          <a:lstStyle/>
          <a:p>
            <a:pPr algn="ctr"/>
            <a:r>
              <a:rPr lang="en-US" sz="1100" dirty="0" smtClean="0">
                <a:solidFill>
                  <a:schemeClr val="tx2"/>
                </a:solidFill>
              </a:rPr>
              <a:t>Integration spaghetti and stale </a:t>
            </a:r>
            <a:r>
              <a:rPr lang="en-US" sz="1100" dirty="0" smtClean="0">
                <a:solidFill>
                  <a:schemeClr val="tx2"/>
                </a:solidFill>
              </a:rPr>
              <a:t>data </a:t>
            </a:r>
            <a:r>
              <a:rPr lang="en-US" sz="1100" dirty="0" smtClean="0">
                <a:solidFill>
                  <a:schemeClr val="tx2"/>
                </a:solidFill>
              </a:rPr>
              <a:t>causing </a:t>
            </a:r>
            <a:r>
              <a:rPr lang="en-US" sz="1100" dirty="0" smtClean="0">
                <a:solidFill>
                  <a:schemeClr val="tx2"/>
                </a:solidFill>
              </a:rPr>
              <a:t>customer satisfaction and operational issues</a:t>
            </a:r>
            <a:endParaRPr lang="en-US" sz="1100" dirty="0">
              <a:solidFill>
                <a:schemeClr val="tx2"/>
              </a:solidFill>
            </a:endParaRPr>
          </a:p>
        </p:txBody>
      </p:sp>
      <p:sp>
        <p:nvSpPr>
          <p:cNvPr id="137" name="Rectangle 136"/>
          <p:cNvSpPr/>
          <p:nvPr/>
        </p:nvSpPr>
        <p:spPr>
          <a:xfrm>
            <a:off x="3771538" y="3686456"/>
            <a:ext cx="1676400" cy="523220"/>
          </a:xfrm>
          <a:prstGeom prst="rect">
            <a:avLst/>
          </a:prstGeom>
          <a:noFill/>
        </p:spPr>
        <p:txBody>
          <a:bodyPr wrap="square">
            <a:spAutoFit/>
          </a:bodyPr>
          <a:lstStyle/>
          <a:p>
            <a:pPr algn="ctr"/>
            <a:r>
              <a:rPr lang="en-US" sz="1400" b="1" dirty="0" smtClean="0">
                <a:solidFill>
                  <a:schemeClr val="tx2"/>
                </a:solidFill>
              </a:rPr>
              <a:t>4. Real-Time Data Delivery &amp; Tracking</a:t>
            </a:r>
            <a:endParaRPr lang="en-US" sz="1400" b="1" dirty="0">
              <a:solidFill>
                <a:schemeClr val="tx2"/>
              </a:solidFill>
            </a:endParaRPr>
          </a:p>
        </p:txBody>
      </p:sp>
      <p:sp>
        <p:nvSpPr>
          <p:cNvPr id="138" name="Rectangle 137"/>
          <p:cNvSpPr/>
          <p:nvPr/>
        </p:nvSpPr>
        <p:spPr>
          <a:xfrm>
            <a:off x="6068179" y="3647984"/>
            <a:ext cx="2514600" cy="600164"/>
          </a:xfrm>
          <a:prstGeom prst="rect">
            <a:avLst/>
          </a:prstGeom>
          <a:noFill/>
        </p:spPr>
        <p:txBody>
          <a:bodyPr wrap="square">
            <a:spAutoFit/>
          </a:bodyPr>
          <a:lstStyle/>
          <a:p>
            <a:pPr algn="ctr"/>
            <a:r>
              <a:rPr lang="en-US" sz="1100" dirty="0" smtClean="0">
                <a:solidFill>
                  <a:schemeClr val="tx2"/>
                </a:solidFill>
              </a:rPr>
              <a:t>Ability to </a:t>
            </a:r>
            <a:r>
              <a:rPr lang="en-US" sz="1100" b="1" dirty="0" smtClean="0">
                <a:solidFill>
                  <a:schemeClr val="tx2"/>
                </a:solidFill>
              </a:rPr>
              <a:t>quickly response </a:t>
            </a:r>
            <a:r>
              <a:rPr lang="en-US" sz="1100" dirty="0" smtClean="0">
                <a:solidFill>
                  <a:schemeClr val="tx2"/>
                </a:solidFill>
              </a:rPr>
              <a:t>to customer requests, market changes and support </a:t>
            </a:r>
            <a:r>
              <a:rPr lang="en-US" sz="1100" b="1" dirty="0" smtClean="0">
                <a:solidFill>
                  <a:schemeClr val="tx2"/>
                </a:solidFill>
              </a:rPr>
              <a:t>proactive</a:t>
            </a:r>
            <a:r>
              <a:rPr lang="en-US" sz="1100" dirty="0" smtClean="0">
                <a:solidFill>
                  <a:schemeClr val="tx2"/>
                </a:solidFill>
              </a:rPr>
              <a:t> decision making &amp; analytics</a:t>
            </a:r>
            <a:endParaRPr lang="en-US" sz="1100" dirty="0">
              <a:solidFill>
                <a:schemeClr val="tx2"/>
              </a:solidFill>
            </a:endParaRPr>
          </a:p>
        </p:txBody>
      </p:sp>
      <p:sp>
        <p:nvSpPr>
          <p:cNvPr id="139" name="Rectangle 138"/>
          <p:cNvSpPr/>
          <p:nvPr/>
        </p:nvSpPr>
        <p:spPr>
          <a:xfrm>
            <a:off x="609600" y="1512777"/>
            <a:ext cx="2667000" cy="600164"/>
          </a:xfrm>
          <a:prstGeom prst="rect">
            <a:avLst/>
          </a:prstGeom>
          <a:noFill/>
        </p:spPr>
        <p:txBody>
          <a:bodyPr wrap="square">
            <a:spAutoFit/>
          </a:bodyPr>
          <a:lstStyle/>
          <a:p>
            <a:pPr algn="ctr"/>
            <a:r>
              <a:rPr lang="en-US" sz="1100" dirty="0" smtClean="0">
                <a:solidFill>
                  <a:schemeClr val="tx2"/>
                </a:solidFill>
              </a:rPr>
              <a:t>Legacy systems and </a:t>
            </a:r>
            <a:r>
              <a:rPr lang="en-US" sz="1100" dirty="0" smtClean="0">
                <a:solidFill>
                  <a:schemeClr val="tx2"/>
                </a:solidFill>
              </a:rPr>
              <a:t>silo/custom applications </a:t>
            </a:r>
            <a:r>
              <a:rPr lang="en-US" sz="1100" dirty="0" smtClean="0">
                <a:solidFill>
                  <a:schemeClr val="tx2"/>
                </a:solidFill>
              </a:rPr>
              <a:t>pay heavy toll on translation &amp; maintenance within and across domains</a:t>
            </a:r>
            <a:endParaRPr lang="en-US" sz="1100" dirty="0">
              <a:solidFill>
                <a:schemeClr val="tx2"/>
              </a:solidFill>
            </a:endParaRPr>
          </a:p>
        </p:txBody>
      </p:sp>
      <p:sp>
        <p:nvSpPr>
          <p:cNvPr id="140" name="Rectangle 139"/>
          <p:cNvSpPr/>
          <p:nvPr/>
        </p:nvSpPr>
        <p:spPr>
          <a:xfrm>
            <a:off x="3733438" y="1550563"/>
            <a:ext cx="1752600" cy="523220"/>
          </a:xfrm>
          <a:prstGeom prst="rect">
            <a:avLst/>
          </a:prstGeom>
          <a:noFill/>
        </p:spPr>
        <p:txBody>
          <a:bodyPr wrap="square">
            <a:spAutoFit/>
          </a:bodyPr>
          <a:lstStyle/>
          <a:p>
            <a:pPr algn="ctr"/>
            <a:r>
              <a:rPr lang="en-US" sz="1400" b="1" dirty="0" smtClean="0">
                <a:solidFill>
                  <a:schemeClr val="tx2"/>
                </a:solidFill>
              </a:rPr>
              <a:t>1. Standard Data Structure</a:t>
            </a:r>
            <a:endParaRPr lang="en-US" sz="1400" b="1" dirty="0">
              <a:solidFill>
                <a:schemeClr val="tx2"/>
              </a:solidFill>
            </a:endParaRPr>
          </a:p>
        </p:txBody>
      </p:sp>
      <p:sp>
        <p:nvSpPr>
          <p:cNvPr id="141" name="Rectangle 140"/>
          <p:cNvSpPr/>
          <p:nvPr/>
        </p:nvSpPr>
        <p:spPr>
          <a:xfrm>
            <a:off x="5943600" y="1512091"/>
            <a:ext cx="2667000" cy="600164"/>
          </a:xfrm>
          <a:prstGeom prst="rect">
            <a:avLst/>
          </a:prstGeom>
          <a:noFill/>
        </p:spPr>
        <p:txBody>
          <a:bodyPr wrap="square">
            <a:spAutoFit/>
          </a:bodyPr>
          <a:lstStyle/>
          <a:p>
            <a:pPr algn="ctr"/>
            <a:r>
              <a:rPr lang="en-US" sz="1100" dirty="0" smtClean="0">
                <a:solidFill>
                  <a:schemeClr val="tx2"/>
                </a:solidFill>
              </a:rPr>
              <a:t>Common data schema as </a:t>
            </a:r>
            <a:r>
              <a:rPr lang="en-US" sz="1100" b="1" dirty="0" smtClean="0">
                <a:solidFill>
                  <a:schemeClr val="tx2"/>
                </a:solidFill>
              </a:rPr>
              <a:t>single language </a:t>
            </a:r>
            <a:r>
              <a:rPr lang="en-US" sz="1100" dirty="0" smtClean="0">
                <a:solidFill>
                  <a:schemeClr val="tx2"/>
                </a:solidFill>
              </a:rPr>
              <a:t>used </a:t>
            </a:r>
            <a:r>
              <a:rPr lang="en-US" sz="1100" dirty="0">
                <a:solidFill>
                  <a:schemeClr val="tx2"/>
                </a:solidFill>
              </a:rPr>
              <a:t>across organization </a:t>
            </a:r>
            <a:r>
              <a:rPr lang="en-US" sz="1100" b="1" dirty="0">
                <a:solidFill>
                  <a:schemeClr val="tx2"/>
                </a:solidFill>
              </a:rPr>
              <a:t>agnostic</a:t>
            </a:r>
            <a:r>
              <a:rPr lang="en-US" sz="1100" dirty="0">
                <a:solidFill>
                  <a:schemeClr val="tx2"/>
                </a:solidFill>
              </a:rPr>
              <a:t> </a:t>
            </a:r>
            <a:r>
              <a:rPr lang="en-US" sz="1100" dirty="0" smtClean="0">
                <a:solidFill>
                  <a:schemeClr val="tx2"/>
                </a:solidFill>
              </a:rPr>
              <a:t>to infrastructure and applications</a:t>
            </a:r>
            <a:endParaRPr lang="en-US" sz="1100" dirty="0">
              <a:solidFill>
                <a:schemeClr val="tx2"/>
              </a:solidFill>
            </a:endParaRPr>
          </a:p>
        </p:txBody>
      </p:sp>
      <p:sp>
        <p:nvSpPr>
          <p:cNvPr id="142" name="Rectangle 141"/>
          <p:cNvSpPr/>
          <p:nvPr/>
        </p:nvSpPr>
        <p:spPr>
          <a:xfrm>
            <a:off x="674536" y="2221898"/>
            <a:ext cx="2525122" cy="600164"/>
          </a:xfrm>
          <a:prstGeom prst="rect">
            <a:avLst/>
          </a:prstGeom>
          <a:noFill/>
        </p:spPr>
        <p:txBody>
          <a:bodyPr wrap="square">
            <a:spAutoFit/>
          </a:bodyPr>
          <a:lstStyle/>
          <a:p>
            <a:pPr algn="ctr"/>
            <a:r>
              <a:rPr lang="en-US" sz="1100" dirty="0" smtClean="0">
                <a:solidFill>
                  <a:schemeClr val="tx2"/>
                </a:solidFill>
              </a:rPr>
              <a:t>Data fragmentation and ownership burden and complicate data ingestion, consumption </a:t>
            </a:r>
            <a:r>
              <a:rPr lang="en-US" sz="1100" dirty="0" smtClean="0">
                <a:solidFill>
                  <a:schemeClr val="tx2"/>
                </a:solidFill>
              </a:rPr>
              <a:t>and analytics</a:t>
            </a:r>
            <a:endParaRPr lang="en-US" sz="1100" dirty="0">
              <a:solidFill>
                <a:schemeClr val="tx2"/>
              </a:solidFill>
            </a:endParaRPr>
          </a:p>
        </p:txBody>
      </p:sp>
      <p:sp>
        <p:nvSpPr>
          <p:cNvPr id="143" name="Rectangle 142"/>
          <p:cNvSpPr/>
          <p:nvPr/>
        </p:nvSpPr>
        <p:spPr>
          <a:xfrm>
            <a:off x="3733800" y="2270284"/>
            <a:ext cx="1752600" cy="523220"/>
          </a:xfrm>
          <a:prstGeom prst="rect">
            <a:avLst/>
          </a:prstGeom>
          <a:noFill/>
        </p:spPr>
        <p:txBody>
          <a:bodyPr wrap="square">
            <a:spAutoFit/>
          </a:bodyPr>
          <a:lstStyle/>
          <a:p>
            <a:pPr algn="ctr"/>
            <a:r>
              <a:rPr lang="en-US" sz="1400" b="1" dirty="0" smtClean="0">
                <a:solidFill>
                  <a:schemeClr val="tx2"/>
                </a:solidFill>
              </a:rPr>
              <a:t>2. Data as a Product &amp; Data Catalog</a:t>
            </a:r>
            <a:endParaRPr lang="en-US" sz="1400" b="1" dirty="0">
              <a:solidFill>
                <a:schemeClr val="tx2"/>
              </a:solidFill>
            </a:endParaRPr>
          </a:p>
        </p:txBody>
      </p:sp>
      <p:sp>
        <p:nvSpPr>
          <p:cNvPr id="144" name="Rectangle 143"/>
          <p:cNvSpPr/>
          <p:nvPr/>
        </p:nvSpPr>
        <p:spPr>
          <a:xfrm>
            <a:off x="6019800" y="2231812"/>
            <a:ext cx="2667000" cy="600164"/>
          </a:xfrm>
          <a:prstGeom prst="rect">
            <a:avLst/>
          </a:prstGeom>
          <a:noFill/>
        </p:spPr>
        <p:txBody>
          <a:bodyPr wrap="square">
            <a:spAutoFit/>
          </a:bodyPr>
          <a:lstStyle/>
          <a:p>
            <a:pPr algn="ctr"/>
            <a:r>
              <a:rPr lang="en-US" sz="1100" dirty="0" smtClean="0">
                <a:solidFill>
                  <a:schemeClr val="tx2"/>
                </a:solidFill>
              </a:rPr>
              <a:t>Data consumers are “customers” and data “producer” promote </a:t>
            </a:r>
            <a:r>
              <a:rPr lang="en-US" sz="1100" b="1" dirty="0" smtClean="0">
                <a:solidFill>
                  <a:schemeClr val="tx2"/>
                </a:solidFill>
              </a:rPr>
              <a:t>reusability</a:t>
            </a:r>
            <a:r>
              <a:rPr lang="en-US" sz="1100" dirty="0" smtClean="0">
                <a:solidFill>
                  <a:schemeClr val="tx2"/>
                </a:solidFill>
              </a:rPr>
              <a:t> with </a:t>
            </a:r>
            <a:r>
              <a:rPr lang="en-US" sz="1100" b="1" dirty="0" smtClean="0">
                <a:solidFill>
                  <a:schemeClr val="tx2"/>
                </a:solidFill>
              </a:rPr>
              <a:t>clean</a:t>
            </a:r>
            <a:r>
              <a:rPr lang="en-US" sz="1100" dirty="0" smtClean="0">
                <a:solidFill>
                  <a:schemeClr val="tx2"/>
                </a:solidFill>
              </a:rPr>
              <a:t>, </a:t>
            </a:r>
            <a:r>
              <a:rPr lang="en-US" sz="1100" b="1" dirty="0" smtClean="0">
                <a:solidFill>
                  <a:schemeClr val="tx2"/>
                </a:solidFill>
              </a:rPr>
              <a:t>reliable</a:t>
            </a:r>
            <a:r>
              <a:rPr lang="en-US" sz="1100" dirty="0" smtClean="0">
                <a:solidFill>
                  <a:schemeClr val="tx2"/>
                </a:solidFill>
              </a:rPr>
              <a:t> and </a:t>
            </a:r>
            <a:r>
              <a:rPr lang="en-US" sz="1100" b="1" dirty="0" smtClean="0">
                <a:solidFill>
                  <a:schemeClr val="tx2"/>
                </a:solidFill>
              </a:rPr>
              <a:t>available</a:t>
            </a:r>
            <a:r>
              <a:rPr lang="en-US" sz="1100" dirty="0" smtClean="0">
                <a:solidFill>
                  <a:schemeClr val="tx2"/>
                </a:solidFill>
              </a:rPr>
              <a:t> data as a “products”</a:t>
            </a:r>
            <a:endParaRPr lang="en-US" sz="1100" dirty="0">
              <a:solidFill>
                <a:schemeClr val="tx2"/>
              </a:solidFill>
            </a:endParaRPr>
          </a:p>
        </p:txBody>
      </p:sp>
      <p:sp>
        <p:nvSpPr>
          <p:cNvPr id="14" name="Rectangle 13"/>
          <p:cNvSpPr/>
          <p:nvPr/>
        </p:nvSpPr>
        <p:spPr>
          <a:xfrm>
            <a:off x="674536" y="2942426"/>
            <a:ext cx="2449664" cy="600164"/>
          </a:xfrm>
          <a:prstGeom prst="rect">
            <a:avLst/>
          </a:prstGeom>
          <a:noFill/>
        </p:spPr>
        <p:txBody>
          <a:bodyPr wrap="square">
            <a:spAutoFit/>
          </a:bodyPr>
          <a:lstStyle/>
          <a:p>
            <a:pPr algn="ctr"/>
            <a:r>
              <a:rPr lang="en-US" sz="1100" dirty="0" smtClean="0">
                <a:solidFill>
                  <a:schemeClr val="tx2"/>
                </a:solidFill>
              </a:rPr>
              <a:t>Data is not </a:t>
            </a:r>
            <a:r>
              <a:rPr lang="en-US" sz="1100" dirty="0" smtClean="0">
                <a:solidFill>
                  <a:schemeClr val="tx2"/>
                </a:solidFill>
              </a:rPr>
              <a:t>consistently tracked increases </a:t>
            </a:r>
            <a:r>
              <a:rPr lang="en-US" sz="1100" dirty="0" smtClean="0">
                <a:solidFill>
                  <a:schemeClr val="tx2"/>
                </a:solidFill>
              </a:rPr>
              <a:t>time, cost, difficulty to meet regulatory &amp; compliance requirement</a:t>
            </a:r>
            <a:endParaRPr lang="en-US" sz="1100" dirty="0">
              <a:solidFill>
                <a:schemeClr val="tx2"/>
              </a:solidFill>
            </a:endParaRPr>
          </a:p>
        </p:txBody>
      </p:sp>
      <p:sp>
        <p:nvSpPr>
          <p:cNvPr id="15" name="Rectangle 14"/>
          <p:cNvSpPr/>
          <p:nvPr/>
        </p:nvSpPr>
        <p:spPr>
          <a:xfrm>
            <a:off x="3733438" y="2997007"/>
            <a:ext cx="1752600" cy="523220"/>
          </a:xfrm>
          <a:prstGeom prst="rect">
            <a:avLst/>
          </a:prstGeom>
          <a:noFill/>
        </p:spPr>
        <p:txBody>
          <a:bodyPr wrap="square">
            <a:spAutoFit/>
          </a:bodyPr>
          <a:lstStyle/>
          <a:p>
            <a:pPr algn="ctr"/>
            <a:r>
              <a:rPr lang="en-US" sz="1400" b="1" dirty="0" smtClean="0">
                <a:solidFill>
                  <a:schemeClr val="tx2"/>
                </a:solidFill>
              </a:rPr>
              <a:t>3. Data Lineage &amp; Change Audit Log</a:t>
            </a:r>
            <a:endParaRPr lang="en-US" sz="1400" b="1" dirty="0">
              <a:solidFill>
                <a:schemeClr val="tx2"/>
              </a:solidFill>
            </a:endParaRPr>
          </a:p>
        </p:txBody>
      </p:sp>
      <p:sp>
        <p:nvSpPr>
          <p:cNvPr id="16" name="Rectangle 15"/>
          <p:cNvSpPr/>
          <p:nvPr/>
        </p:nvSpPr>
        <p:spPr>
          <a:xfrm>
            <a:off x="6068921" y="2951064"/>
            <a:ext cx="2513858" cy="600164"/>
          </a:xfrm>
          <a:prstGeom prst="rect">
            <a:avLst/>
          </a:prstGeom>
          <a:noFill/>
        </p:spPr>
        <p:txBody>
          <a:bodyPr wrap="square">
            <a:spAutoFit/>
          </a:bodyPr>
          <a:lstStyle/>
          <a:p>
            <a:pPr algn="ctr"/>
            <a:r>
              <a:rPr lang="en-US" sz="1100" b="1" dirty="0" smtClean="0">
                <a:solidFill>
                  <a:schemeClr val="tx2"/>
                </a:solidFill>
              </a:rPr>
              <a:t>Reduce effort </a:t>
            </a:r>
            <a:r>
              <a:rPr lang="en-US" sz="1100" dirty="0" smtClean="0">
                <a:solidFill>
                  <a:schemeClr val="tx2"/>
                </a:solidFill>
              </a:rPr>
              <a:t>for impact analysis, risk assessment, access control, compliance reports and AL/ML modeling</a:t>
            </a:r>
            <a:endParaRPr lang="en-US" sz="1100" dirty="0">
              <a:solidFill>
                <a:schemeClr val="tx2"/>
              </a:solidFill>
            </a:endParaRPr>
          </a:p>
        </p:txBody>
      </p:sp>
      <p:sp>
        <p:nvSpPr>
          <p:cNvPr id="18" name="Rectangle 17"/>
          <p:cNvSpPr/>
          <p:nvPr/>
        </p:nvSpPr>
        <p:spPr>
          <a:xfrm>
            <a:off x="1399583" y="1166485"/>
            <a:ext cx="912108" cy="307777"/>
          </a:xfrm>
          <a:prstGeom prst="rect">
            <a:avLst/>
          </a:prstGeom>
          <a:noFill/>
        </p:spPr>
        <p:txBody>
          <a:bodyPr wrap="none">
            <a:spAutoFit/>
          </a:bodyPr>
          <a:lstStyle/>
          <a:p>
            <a:pPr algn="ctr"/>
            <a:r>
              <a:rPr lang="en-US" sz="1400" b="1" dirty="0" smtClean="0">
                <a:solidFill>
                  <a:schemeClr val="bg1">
                    <a:lumMod val="50000"/>
                  </a:schemeClr>
                </a:solidFill>
              </a:rPr>
              <a:t>Challenge</a:t>
            </a:r>
            <a:endParaRPr lang="en-US" sz="1400" b="1" dirty="0">
              <a:solidFill>
                <a:schemeClr val="bg1">
                  <a:lumMod val="50000"/>
                </a:schemeClr>
              </a:solidFill>
            </a:endParaRPr>
          </a:p>
        </p:txBody>
      </p:sp>
      <p:sp>
        <p:nvSpPr>
          <p:cNvPr id="19" name="Rectangle 18"/>
          <p:cNvSpPr/>
          <p:nvPr/>
        </p:nvSpPr>
        <p:spPr>
          <a:xfrm>
            <a:off x="4206422" y="1166485"/>
            <a:ext cx="806632" cy="307777"/>
          </a:xfrm>
          <a:prstGeom prst="rect">
            <a:avLst/>
          </a:prstGeom>
          <a:noFill/>
        </p:spPr>
        <p:txBody>
          <a:bodyPr wrap="none">
            <a:spAutoFit/>
          </a:bodyPr>
          <a:lstStyle/>
          <a:p>
            <a:pPr algn="ctr"/>
            <a:r>
              <a:rPr lang="en-US" sz="1400" b="1" dirty="0" smtClean="0">
                <a:solidFill>
                  <a:schemeClr val="bg1">
                    <a:lumMod val="50000"/>
                  </a:schemeClr>
                </a:solidFill>
              </a:rPr>
              <a:t>Solution</a:t>
            </a:r>
            <a:endParaRPr lang="en-US" sz="1400" b="1" dirty="0">
              <a:solidFill>
                <a:schemeClr val="bg1">
                  <a:lumMod val="50000"/>
                </a:schemeClr>
              </a:solidFill>
            </a:endParaRPr>
          </a:p>
        </p:txBody>
      </p:sp>
      <p:sp>
        <p:nvSpPr>
          <p:cNvPr id="20" name="Rectangle 19"/>
          <p:cNvSpPr/>
          <p:nvPr/>
        </p:nvSpPr>
        <p:spPr>
          <a:xfrm>
            <a:off x="6483773" y="1164118"/>
            <a:ext cx="1586653" cy="307777"/>
          </a:xfrm>
          <a:prstGeom prst="rect">
            <a:avLst/>
          </a:prstGeom>
          <a:noFill/>
        </p:spPr>
        <p:txBody>
          <a:bodyPr wrap="none">
            <a:spAutoFit/>
          </a:bodyPr>
          <a:lstStyle/>
          <a:p>
            <a:pPr algn="ctr"/>
            <a:r>
              <a:rPr lang="en-US" sz="1400" b="1" dirty="0" smtClean="0">
                <a:solidFill>
                  <a:schemeClr val="bg1">
                    <a:lumMod val="50000"/>
                  </a:schemeClr>
                </a:solidFill>
              </a:rPr>
              <a:t>Expected Outcome</a:t>
            </a:r>
            <a:endParaRPr lang="en-US" sz="1400" b="1" dirty="0">
              <a:solidFill>
                <a:schemeClr val="bg1">
                  <a:lumMod val="50000"/>
                </a:schemeClr>
              </a:solidFill>
            </a:endParaRPr>
          </a:p>
        </p:txBody>
      </p:sp>
      <p:sp>
        <p:nvSpPr>
          <p:cNvPr id="21" name="Rectangle 20"/>
          <p:cNvSpPr/>
          <p:nvPr/>
        </p:nvSpPr>
        <p:spPr>
          <a:xfrm>
            <a:off x="2116827" y="4476750"/>
            <a:ext cx="4985822" cy="369332"/>
          </a:xfrm>
          <a:prstGeom prst="rect">
            <a:avLst/>
          </a:prstGeom>
          <a:noFill/>
        </p:spPr>
        <p:txBody>
          <a:bodyPr wrap="square">
            <a:spAutoFit/>
          </a:bodyPr>
          <a:lstStyle/>
          <a:p>
            <a:pPr algn="ctr"/>
            <a:r>
              <a:rPr lang="en-US" b="1" dirty="0" smtClean="0">
                <a:solidFill>
                  <a:schemeClr val="tx2"/>
                </a:solidFill>
              </a:rPr>
              <a:t>Enterprise Data Governance Framework</a:t>
            </a:r>
            <a:endParaRPr lang="en-US" b="1" dirty="0">
              <a:solidFill>
                <a:schemeClr val="tx2"/>
              </a:solidFill>
            </a:endParaRPr>
          </a:p>
        </p:txBody>
      </p:sp>
      <p:sp>
        <p:nvSpPr>
          <p:cNvPr id="26" name="Rectangle 25"/>
          <p:cNvSpPr/>
          <p:nvPr/>
        </p:nvSpPr>
        <p:spPr>
          <a:xfrm>
            <a:off x="2116827" y="698030"/>
            <a:ext cx="4985822" cy="369332"/>
          </a:xfrm>
          <a:prstGeom prst="rect">
            <a:avLst/>
          </a:prstGeom>
          <a:noFill/>
        </p:spPr>
        <p:txBody>
          <a:bodyPr wrap="square">
            <a:spAutoFit/>
          </a:bodyPr>
          <a:lstStyle/>
          <a:p>
            <a:pPr algn="ctr"/>
            <a:r>
              <a:rPr lang="en-US" b="1" dirty="0" smtClean="0">
                <a:solidFill>
                  <a:schemeClr val="tx1">
                    <a:lumMod val="50000"/>
                    <a:lumOff val="50000"/>
                  </a:schemeClr>
                </a:solidFill>
              </a:rPr>
              <a:t>Objectives of Data Governance</a:t>
            </a:r>
            <a:endParaRPr lang="en-US" b="1" dirty="0">
              <a:solidFill>
                <a:schemeClr val="tx1">
                  <a:lumMod val="50000"/>
                  <a:lumOff val="50000"/>
                </a:schemeClr>
              </a:solidFill>
            </a:endParaRPr>
          </a:p>
        </p:txBody>
      </p:sp>
    </p:spTree>
    <p:extLst>
      <p:ext uri="{BB962C8B-B14F-4D97-AF65-F5344CB8AC3E}">
        <p14:creationId xmlns:p14="http://schemas.microsoft.com/office/powerpoint/2010/main" val="31068050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422607" y="852295"/>
            <a:ext cx="7625260" cy="3566296"/>
          </a:xfrm>
          <a:prstGeom prst="roundRect">
            <a:avLst>
              <a:gd name="adj" fmla="val 2354"/>
            </a:avLst>
          </a:prstGeom>
          <a:noFill/>
          <a:ln>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21</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Everything to Customer</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46" name="TextBox 45"/>
          <p:cNvSpPr txBox="1"/>
          <p:nvPr/>
        </p:nvSpPr>
        <p:spPr>
          <a:xfrm>
            <a:off x="3011841" y="3089463"/>
            <a:ext cx="2112721" cy="246221"/>
          </a:xfrm>
          <a:prstGeom prst="rect">
            <a:avLst/>
          </a:prstGeom>
          <a:noFill/>
        </p:spPr>
        <p:txBody>
          <a:bodyPr wrap="square" rtlCol="0">
            <a:spAutoFit/>
          </a:bodyPr>
          <a:lstStyle/>
          <a:p>
            <a:pPr algn="r"/>
            <a:r>
              <a:rPr lang="en-US" sz="1000" b="1" dirty="0" smtClean="0">
                <a:solidFill>
                  <a:schemeClr val="tx2"/>
                </a:solidFill>
                <a:latin typeface="+mn-lt"/>
              </a:rPr>
              <a:t>2. Data as a Product &amp; Catalog</a:t>
            </a:r>
            <a:endParaRPr lang="en-US" sz="1000" b="1" dirty="0">
              <a:solidFill>
                <a:schemeClr val="tx2"/>
              </a:solidFill>
              <a:latin typeface="+mn-lt"/>
            </a:endParaRPr>
          </a:p>
        </p:txBody>
      </p:sp>
      <p:sp>
        <p:nvSpPr>
          <p:cNvPr id="47" name="TextBox 46"/>
          <p:cNvSpPr txBox="1"/>
          <p:nvPr/>
        </p:nvSpPr>
        <p:spPr>
          <a:xfrm>
            <a:off x="544533" y="1200150"/>
            <a:ext cx="1893867" cy="246221"/>
          </a:xfrm>
          <a:prstGeom prst="rect">
            <a:avLst/>
          </a:prstGeom>
          <a:noFill/>
        </p:spPr>
        <p:txBody>
          <a:bodyPr wrap="square" rtlCol="0">
            <a:spAutoFit/>
          </a:bodyPr>
          <a:lstStyle/>
          <a:p>
            <a:r>
              <a:rPr lang="en-US" sz="1000" b="1" dirty="0" smtClean="0">
                <a:solidFill>
                  <a:schemeClr val="tx2"/>
                </a:solidFill>
                <a:latin typeface="+mn-lt"/>
              </a:rPr>
              <a:t>1. Standard Data Structure</a:t>
            </a:r>
            <a:endParaRPr lang="en-US" sz="1000" b="1" dirty="0">
              <a:solidFill>
                <a:schemeClr val="tx2"/>
              </a:solidFill>
              <a:latin typeface="+mn-lt"/>
            </a:endParaRPr>
          </a:p>
        </p:txBody>
      </p:sp>
      <p:sp>
        <p:nvSpPr>
          <p:cNvPr id="50" name="TextBox 49"/>
          <p:cNvSpPr txBox="1"/>
          <p:nvPr/>
        </p:nvSpPr>
        <p:spPr>
          <a:xfrm>
            <a:off x="17444" y="715048"/>
            <a:ext cx="2044126" cy="246221"/>
          </a:xfrm>
          <a:prstGeom prst="rect">
            <a:avLst/>
          </a:prstGeom>
          <a:solidFill>
            <a:schemeClr val="bg1"/>
          </a:solidFill>
        </p:spPr>
        <p:txBody>
          <a:bodyPr wrap="square" rtlCol="0">
            <a:spAutoFit/>
          </a:bodyPr>
          <a:lstStyle/>
          <a:p>
            <a:r>
              <a:rPr lang="en-US" sz="1000" b="1" dirty="0" smtClean="0">
                <a:solidFill>
                  <a:schemeClr val="tx2"/>
                </a:solidFill>
                <a:latin typeface="+mn-lt"/>
              </a:rPr>
              <a:t>Everything to Customer</a:t>
            </a:r>
            <a:endParaRPr lang="en-US" sz="1000" b="1" dirty="0">
              <a:solidFill>
                <a:schemeClr val="tx2"/>
              </a:solidFill>
              <a:latin typeface="+mn-lt"/>
            </a:endParaRPr>
          </a:p>
        </p:txBody>
      </p:sp>
      <p:sp>
        <p:nvSpPr>
          <p:cNvPr id="7" name="Rectangle 6"/>
          <p:cNvSpPr/>
          <p:nvPr/>
        </p:nvSpPr>
        <p:spPr>
          <a:xfrm>
            <a:off x="592559" y="3859720"/>
            <a:ext cx="7354540" cy="28799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143572" y="2524023"/>
            <a:ext cx="721783" cy="415498"/>
          </a:xfrm>
          <a:prstGeom prst="rect">
            <a:avLst/>
          </a:prstGeom>
          <a:noFill/>
        </p:spPr>
        <p:txBody>
          <a:bodyPr wrap="square" rtlCol="0">
            <a:spAutoFit/>
          </a:bodyPr>
          <a:lstStyle/>
          <a:p>
            <a:pPr algn="ctr"/>
            <a:r>
              <a:rPr lang="en-US" sz="900" b="1" dirty="0" err="1">
                <a:solidFill>
                  <a:schemeClr val="tx2"/>
                </a:solidFill>
                <a:latin typeface="+mn-lt"/>
                <a:ea typeface="+mn-ea"/>
              </a:rPr>
              <a:t>GeML</a:t>
            </a:r>
            <a:endParaRPr lang="en-US" sz="600" b="1" dirty="0">
              <a:solidFill>
                <a:schemeClr val="tx2"/>
              </a:solidFill>
              <a:latin typeface="+mn-lt"/>
              <a:ea typeface="+mn-ea"/>
            </a:endParaRPr>
          </a:p>
          <a:p>
            <a:pPr algn="ctr"/>
            <a:r>
              <a:rPr lang="en-US" sz="600" dirty="0" smtClean="0"/>
              <a:t>(common schema markup)</a:t>
            </a:r>
            <a:endParaRPr lang="en-US" sz="600" dirty="0"/>
          </a:p>
        </p:txBody>
      </p:sp>
      <p:sp>
        <p:nvSpPr>
          <p:cNvPr id="56" name="TextBox 55"/>
          <p:cNvSpPr txBox="1"/>
          <p:nvPr/>
        </p:nvSpPr>
        <p:spPr>
          <a:xfrm>
            <a:off x="2779506" y="4065319"/>
            <a:ext cx="3599260" cy="307777"/>
          </a:xfrm>
          <a:prstGeom prst="rect">
            <a:avLst/>
          </a:prstGeom>
          <a:noFill/>
        </p:spPr>
        <p:txBody>
          <a:bodyPr wrap="square" rtlCol="0">
            <a:spAutoFit/>
          </a:bodyPr>
          <a:lstStyle/>
          <a:p>
            <a:pPr algn="ctr"/>
            <a:r>
              <a:rPr lang="en-US" sz="1400" b="1" dirty="0" smtClean="0">
                <a:solidFill>
                  <a:schemeClr val="tx2"/>
                </a:solidFill>
                <a:latin typeface="+mn-lt"/>
              </a:rPr>
              <a:t>Enterprise Data Governance Framework</a:t>
            </a:r>
            <a:endParaRPr lang="en-US" sz="1400" b="1" dirty="0">
              <a:solidFill>
                <a:schemeClr val="tx2"/>
              </a:solidFill>
              <a:latin typeface="+mn-lt"/>
            </a:endParaRPr>
          </a:p>
        </p:txBody>
      </p:sp>
      <p:sp>
        <p:nvSpPr>
          <p:cNvPr id="57" name="TextBox 56"/>
          <p:cNvSpPr txBox="1"/>
          <p:nvPr/>
        </p:nvSpPr>
        <p:spPr>
          <a:xfrm>
            <a:off x="557232" y="895350"/>
            <a:ext cx="3603773" cy="230832"/>
          </a:xfrm>
          <a:prstGeom prst="rect">
            <a:avLst/>
          </a:prstGeom>
          <a:noFill/>
        </p:spPr>
        <p:txBody>
          <a:bodyPr wrap="square" rtlCol="0">
            <a:spAutoFit/>
          </a:bodyPr>
          <a:lstStyle/>
          <a:p>
            <a:r>
              <a:rPr lang="en-US" sz="900" dirty="0" smtClean="0">
                <a:solidFill>
                  <a:schemeClr val="tx2"/>
                </a:solidFill>
              </a:rPr>
              <a:t>Business Owned Data ◦ Product Use </a:t>
            </a:r>
            <a:r>
              <a:rPr lang="en-US" sz="900" dirty="0">
                <a:solidFill>
                  <a:schemeClr val="tx2"/>
                </a:solidFill>
              </a:rPr>
              <a:t>Case Driven </a:t>
            </a:r>
            <a:r>
              <a:rPr lang="en-US" sz="900" dirty="0" smtClean="0">
                <a:solidFill>
                  <a:schemeClr val="tx2"/>
                </a:solidFill>
              </a:rPr>
              <a:t>◦ Trusted Data</a:t>
            </a:r>
            <a:endParaRPr lang="en-US" sz="900" dirty="0">
              <a:solidFill>
                <a:schemeClr val="tx2"/>
              </a:solidFill>
            </a:endParaRPr>
          </a:p>
        </p:txBody>
      </p:sp>
      <p:sp>
        <p:nvSpPr>
          <p:cNvPr id="58" name="TextBox 57"/>
          <p:cNvSpPr txBox="1"/>
          <p:nvPr/>
        </p:nvSpPr>
        <p:spPr>
          <a:xfrm>
            <a:off x="3115626" y="3250566"/>
            <a:ext cx="2014183" cy="307777"/>
          </a:xfrm>
          <a:prstGeom prst="rect">
            <a:avLst/>
          </a:prstGeom>
          <a:noFill/>
        </p:spPr>
        <p:txBody>
          <a:bodyPr wrap="square" rtlCol="0">
            <a:spAutoFit/>
          </a:bodyPr>
          <a:lstStyle/>
          <a:p>
            <a:pPr algn="r"/>
            <a:r>
              <a:rPr lang="en-US" sz="700" dirty="0" smtClean="0">
                <a:solidFill>
                  <a:schemeClr val="tx2"/>
                </a:solidFill>
              </a:rPr>
              <a:t>Data as </a:t>
            </a:r>
            <a:r>
              <a:rPr lang="en-US" sz="700" dirty="0">
                <a:solidFill>
                  <a:schemeClr val="tx2"/>
                </a:solidFill>
              </a:rPr>
              <a:t>Product ◦ Local </a:t>
            </a:r>
            <a:r>
              <a:rPr lang="en-US" sz="700" dirty="0" smtClean="0">
                <a:solidFill>
                  <a:schemeClr val="tx2"/>
                </a:solidFill>
              </a:rPr>
              <a:t>Autonomy</a:t>
            </a:r>
          </a:p>
          <a:p>
            <a:pPr algn="r"/>
            <a:r>
              <a:rPr lang="en-US" sz="700" dirty="0" smtClean="0">
                <a:solidFill>
                  <a:schemeClr val="tx2"/>
                </a:solidFill>
              </a:rPr>
              <a:t>◦ Data API ◦ Data Infrastructure Platform </a:t>
            </a:r>
            <a:endParaRPr lang="en-US" sz="700" dirty="0">
              <a:solidFill>
                <a:schemeClr val="tx2"/>
              </a:solidFill>
            </a:endParaRPr>
          </a:p>
        </p:txBody>
      </p:sp>
      <p:sp>
        <p:nvSpPr>
          <p:cNvPr id="5" name="Left Brace 4"/>
          <p:cNvSpPr/>
          <p:nvPr/>
        </p:nvSpPr>
        <p:spPr>
          <a:xfrm rot="10800000">
            <a:off x="3025315" y="1864309"/>
            <a:ext cx="232425" cy="1671922"/>
          </a:xfrm>
          <a:prstGeom prst="leftBrace">
            <a:avLst>
              <a:gd name="adj1" fmla="val 10743"/>
              <a:gd name="adj2" fmla="val 50679"/>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TextBox 144"/>
          <p:cNvSpPr txBox="1"/>
          <p:nvPr/>
        </p:nvSpPr>
        <p:spPr>
          <a:xfrm>
            <a:off x="548848" y="1364656"/>
            <a:ext cx="1693906" cy="307777"/>
          </a:xfrm>
          <a:prstGeom prst="rect">
            <a:avLst/>
          </a:prstGeom>
          <a:noFill/>
        </p:spPr>
        <p:txBody>
          <a:bodyPr wrap="square" rtlCol="0">
            <a:spAutoFit/>
          </a:bodyPr>
          <a:lstStyle/>
          <a:p>
            <a:r>
              <a:rPr lang="en-US" sz="700" dirty="0" smtClean="0">
                <a:solidFill>
                  <a:schemeClr val="tx2"/>
                </a:solidFill>
              </a:rPr>
              <a:t>Canonical Data Model ◦ Single Common Language </a:t>
            </a:r>
            <a:r>
              <a:rPr lang="en-US" sz="700" dirty="0">
                <a:solidFill>
                  <a:schemeClr val="tx2"/>
                </a:solidFill>
              </a:rPr>
              <a:t>◦</a:t>
            </a:r>
            <a:r>
              <a:rPr lang="en-US" sz="700" dirty="0" smtClean="0">
                <a:solidFill>
                  <a:schemeClr val="tx2"/>
                </a:solidFill>
              </a:rPr>
              <a:t> Business Descriptive</a:t>
            </a:r>
            <a:endParaRPr lang="en-US" sz="700" dirty="0">
              <a:solidFill>
                <a:schemeClr val="tx2"/>
              </a:solidFill>
            </a:endParaRPr>
          </a:p>
        </p:txBody>
      </p:sp>
      <p:pic>
        <p:nvPicPr>
          <p:cNvPr id="126" name="Picture 125"/>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45219" y="2560273"/>
            <a:ext cx="322156" cy="322156"/>
          </a:xfrm>
          <a:prstGeom prst="rect">
            <a:avLst/>
          </a:prstGeom>
        </p:spPr>
      </p:pic>
      <p:sp>
        <p:nvSpPr>
          <p:cNvPr id="163" name="TextBox 162"/>
          <p:cNvSpPr txBox="1"/>
          <p:nvPr/>
        </p:nvSpPr>
        <p:spPr>
          <a:xfrm>
            <a:off x="2242754" y="3891005"/>
            <a:ext cx="4667600" cy="369332"/>
          </a:xfrm>
          <a:prstGeom prst="rect">
            <a:avLst/>
          </a:prstGeom>
          <a:noFill/>
        </p:spPr>
        <p:txBody>
          <a:bodyPr wrap="square" rtlCol="0">
            <a:spAutoFit/>
          </a:bodyPr>
          <a:lstStyle/>
          <a:p>
            <a:pPr algn="ctr"/>
            <a:r>
              <a:rPr lang="en-US" sz="900" dirty="0" smtClean="0">
                <a:solidFill>
                  <a:schemeClr val="tx2"/>
                </a:solidFill>
              </a:rPr>
              <a:t>Interoperable </a:t>
            </a:r>
            <a:r>
              <a:rPr lang="en-US" sz="900" dirty="0">
                <a:solidFill>
                  <a:schemeClr val="tx2"/>
                </a:solidFill>
              </a:rPr>
              <a:t>◦ Observable ◦ Discoverable ◦ Changeable ◦ Addressable ◦ </a:t>
            </a:r>
            <a:r>
              <a:rPr lang="en-US" sz="900" dirty="0" smtClean="0">
                <a:solidFill>
                  <a:schemeClr val="tx2"/>
                </a:solidFill>
              </a:rPr>
              <a:t>Secured</a:t>
            </a:r>
            <a:r>
              <a:rPr lang="en-US" sz="900" dirty="0">
                <a:solidFill>
                  <a:schemeClr val="tx2"/>
                </a:solidFill>
              </a:rPr>
              <a:t> ◦ Trustworthy</a:t>
            </a:r>
          </a:p>
          <a:p>
            <a:pPr algn="ctr"/>
            <a:endParaRPr lang="en-US" sz="900" dirty="0">
              <a:solidFill>
                <a:schemeClr val="tx2"/>
              </a:solidFill>
            </a:endParaRPr>
          </a:p>
        </p:txBody>
      </p:sp>
      <p:cxnSp>
        <p:nvCxnSpPr>
          <p:cNvPr id="175" name="Straight Arrow Connector 174"/>
          <p:cNvCxnSpPr/>
          <p:nvPr/>
        </p:nvCxnSpPr>
        <p:spPr>
          <a:xfrm>
            <a:off x="797006" y="4591781"/>
            <a:ext cx="271222" cy="0"/>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422607" y="4508056"/>
            <a:ext cx="444352" cy="169277"/>
          </a:xfrm>
          <a:prstGeom prst="rect">
            <a:avLst/>
          </a:prstGeom>
        </p:spPr>
        <p:txBody>
          <a:bodyPr wrap="none">
            <a:spAutoFit/>
          </a:bodyPr>
          <a:lstStyle/>
          <a:p>
            <a:pPr algn="ctr"/>
            <a:r>
              <a:rPr lang="en-US" sz="500" dirty="0" smtClean="0"/>
              <a:t>Data Flow</a:t>
            </a:r>
            <a:endParaRPr lang="en-US" sz="400" dirty="0"/>
          </a:p>
        </p:txBody>
      </p:sp>
      <p:sp>
        <p:nvSpPr>
          <p:cNvPr id="181" name="Rectangle 180"/>
          <p:cNvSpPr/>
          <p:nvPr/>
        </p:nvSpPr>
        <p:spPr>
          <a:xfrm>
            <a:off x="1223715" y="4717662"/>
            <a:ext cx="388248" cy="169277"/>
          </a:xfrm>
          <a:prstGeom prst="rect">
            <a:avLst/>
          </a:prstGeom>
        </p:spPr>
        <p:txBody>
          <a:bodyPr wrap="none">
            <a:spAutoFit/>
          </a:bodyPr>
          <a:lstStyle/>
          <a:p>
            <a:pPr algn="ctr"/>
            <a:r>
              <a:rPr lang="en-US" sz="500" dirty="0" smtClean="0"/>
              <a:t>Interact</a:t>
            </a:r>
            <a:endParaRPr lang="en-US" sz="400" dirty="0"/>
          </a:p>
        </p:txBody>
      </p:sp>
      <p:sp>
        <p:nvSpPr>
          <p:cNvPr id="182" name="Right Arrow 181"/>
          <p:cNvSpPr/>
          <p:nvPr/>
        </p:nvSpPr>
        <p:spPr>
          <a:xfrm>
            <a:off x="1619967" y="4535335"/>
            <a:ext cx="285033" cy="101865"/>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1217659" y="4502874"/>
            <a:ext cx="405881" cy="169277"/>
          </a:xfrm>
          <a:prstGeom prst="rect">
            <a:avLst/>
          </a:prstGeom>
        </p:spPr>
        <p:txBody>
          <a:bodyPr wrap="none">
            <a:spAutoFit/>
          </a:bodyPr>
          <a:lstStyle/>
          <a:p>
            <a:pPr algn="ctr"/>
            <a:r>
              <a:rPr lang="en-US" sz="500" dirty="0" smtClean="0"/>
              <a:t>Pub/Sub</a:t>
            </a:r>
            <a:endParaRPr lang="en-US" sz="400" dirty="0"/>
          </a:p>
        </p:txBody>
      </p:sp>
      <p:sp>
        <p:nvSpPr>
          <p:cNvPr id="184" name="TextBox 183"/>
          <p:cNvSpPr txBox="1"/>
          <p:nvPr/>
        </p:nvSpPr>
        <p:spPr>
          <a:xfrm>
            <a:off x="2601908" y="1826884"/>
            <a:ext cx="339562" cy="276999"/>
          </a:xfrm>
          <a:prstGeom prst="rect">
            <a:avLst/>
          </a:prstGeom>
          <a:solidFill>
            <a:schemeClr val="bg1"/>
          </a:solidFill>
        </p:spPr>
        <p:txBody>
          <a:bodyPr wrap="square" lIns="0" rIns="0" rtlCol="0">
            <a:spAutoFit/>
          </a:bodyPr>
          <a:lstStyle/>
          <a:p>
            <a:pPr algn="ctr"/>
            <a:r>
              <a:rPr lang="en-US" sz="600" dirty="0" smtClean="0"/>
              <a:t>External Data</a:t>
            </a:r>
            <a:endParaRPr lang="en-US" sz="200" dirty="0"/>
          </a:p>
        </p:txBody>
      </p:sp>
      <p:sp>
        <p:nvSpPr>
          <p:cNvPr id="186" name="TextBox 185"/>
          <p:cNvSpPr txBox="1"/>
          <p:nvPr/>
        </p:nvSpPr>
        <p:spPr>
          <a:xfrm>
            <a:off x="470827" y="2803363"/>
            <a:ext cx="487843" cy="276999"/>
          </a:xfrm>
          <a:prstGeom prst="rect">
            <a:avLst/>
          </a:prstGeom>
          <a:noFill/>
        </p:spPr>
        <p:txBody>
          <a:bodyPr wrap="square" lIns="0" rIns="0" rtlCol="0">
            <a:spAutoFit/>
          </a:bodyPr>
          <a:lstStyle/>
          <a:p>
            <a:pPr algn="r"/>
            <a:r>
              <a:rPr lang="en-US" sz="600" dirty="0" smtClean="0"/>
              <a:t>Unstructured Data</a:t>
            </a:r>
            <a:endParaRPr lang="en-US" sz="200" dirty="0"/>
          </a:p>
        </p:txBody>
      </p:sp>
      <p:sp>
        <p:nvSpPr>
          <p:cNvPr id="154" name="Line Callout 1 (Accent Bar) 153"/>
          <p:cNvSpPr/>
          <p:nvPr/>
        </p:nvSpPr>
        <p:spPr>
          <a:xfrm>
            <a:off x="309217" y="2960704"/>
            <a:ext cx="862876" cy="121954"/>
          </a:xfrm>
          <a:prstGeom prst="accentCallout1">
            <a:avLst>
              <a:gd name="adj1" fmla="val 66805"/>
              <a:gd name="adj2" fmla="val 79167"/>
              <a:gd name="adj3" fmla="val -223882"/>
              <a:gd name="adj4" fmla="val 113057"/>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1" name="Picture 19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06732" y="4514411"/>
            <a:ext cx="159615" cy="143878"/>
          </a:xfrm>
          <a:prstGeom prst="rect">
            <a:avLst/>
          </a:prstGeom>
        </p:spPr>
      </p:pic>
      <p:pic>
        <p:nvPicPr>
          <p:cNvPr id="192" name="Picture 191"/>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37638" y="4744576"/>
            <a:ext cx="129362" cy="129362"/>
          </a:xfrm>
          <a:prstGeom prst="rect">
            <a:avLst/>
          </a:prstGeom>
        </p:spPr>
      </p:pic>
      <p:pic>
        <p:nvPicPr>
          <p:cNvPr id="193" name="Picture 192"/>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90432" y="4532017"/>
            <a:ext cx="124338" cy="105053"/>
          </a:xfrm>
          <a:prstGeom prst="rect">
            <a:avLst/>
          </a:prstGeom>
        </p:spPr>
      </p:pic>
      <p:pic>
        <p:nvPicPr>
          <p:cNvPr id="194" name="Picture 19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0446" y="4728007"/>
            <a:ext cx="128554" cy="130653"/>
          </a:xfrm>
          <a:prstGeom prst="rect">
            <a:avLst/>
          </a:prstGeom>
        </p:spPr>
      </p:pic>
      <p:sp>
        <p:nvSpPr>
          <p:cNvPr id="196" name="Rectangle 195"/>
          <p:cNvSpPr/>
          <p:nvPr/>
        </p:nvSpPr>
        <p:spPr>
          <a:xfrm>
            <a:off x="1989477" y="4468671"/>
            <a:ext cx="612842" cy="246221"/>
          </a:xfrm>
          <a:prstGeom prst="rect">
            <a:avLst/>
          </a:prstGeom>
        </p:spPr>
        <p:txBody>
          <a:bodyPr wrap="square">
            <a:spAutoFit/>
          </a:bodyPr>
          <a:lstStyle/>
          <a:p>
            <a:pPr algn="r"/>
            <a:r>
              <a:rPr lang="en-US" sz="500" dirty="0" smtClean="0"/>
              <a:t>Operational </a:t>
            </a:r>
            <a:r>
              <a:rPr lang="en-US" sz="500" dirty="0"/>
              <a:t>D</a:t>
            </a:r>
            <a:r>
              <a:rPr lang="en-US" sz="500" dirty="0" smtClean="0"/>
              <a:t>ata</a:t>
            </a:r>
            <a:endParaRPr lang="en-US" sz="400" dirty="0"/>
          </a:p>
        </p:txBody>
      </p:sp>
      <p:sp>
        <p:nvSpPr>
          <p:cNvPr id="197" name="Rectangle 196"/>
          <p:cNvSpPr/>
          <p:nvPr/>
        </p:nvSpPr>
        <p:spPr>
          <a:xfrm>
            <a:off x="1991928" y="4687729"/>
            <a:ext cx="612842" cy="246221"/>
          </a:xfrm>
          <a:prstGeom prst="rect">
            <a:avLst/>
          </a:prstGeom>
        </p:spPr>
        <p:txBody>
          <a:bodyPr wrap="square">
            <a:spAutoFit/>
          </a:bodyPr>
          <a:lstStyle/>
          <a:p>
            <a:pPr algn="r"/>
            <a:r>
              <a:rPr lang="en-US" sz="500" dirty="0" smtClean="0"/>
              <a:t>Analytic </a:t>
            </a:r>
          </a:p>
          <a:p>
            <a:pPr algn="r"/>
            <a:r>
              <a:rPr lang="en-US" sz="500" dirty="0" smtClean="0"/>
              <a:t>Data</a:t>
            </a:r>
            <a:endParaRPr lang="en-US" sz="400" dirty="0"/>
          </a:p>
        </p:txBody>
      </p:sp>
      <p:sp>
        <p:nvSpPr>
          <p:cNvPr id="198" name="Rectangle 197"/>
          <p:cNvSpPr/>
          <p:nvPr/>
        </p:nvSpPr>
        <p:spPr>
          <a:xfrm>
            <a:off x="2804708" y="4461432"/>
            <a:ext cx="539096" cy="246221"/>
          </a:xfrm>
          <a:prstGeom prst="rect">
            <a:avLst/>
          </a:prstGeom>
        </p:spPr>
        <p:txBody>
          <a:bodyPr wrap="square">
            <a:spAutoFit/>
          </a:bodyPr>
          <a:lstStyle/>
          <a:p>
            <a:pPr algn="r"/>
            <a:r>
              <a:rPr lang="en-US" sz="500" dirty="0" smtClean="0"/>
              <a:t>Engagement Data</a:t>
            </a:r>
            <a:endParaRPr lang="en-US" sz="400" dirty="0"/>
          </a:p>
        </p:txBody>
      </p:sp>
      <p:sp>
        <p:nvSpPr>
          <p:cNvPr id="199" name="Rectangle 198"/>
          <p:cNvSpPr/>
          <p:nvPr/>
        </p:nvSpPr>
        <p:spPr>
          <a:xfrm>
            <a:off x="2832823" y="4687729"/>
            <a:ext cx="519778" cy="246221"/>
          </a:xfrm>
          <a:prstGeom prst="rect">
            <a:avLst/>
          </a:prstGeom>
        </p:spPr>
        <p:txBody>
          <a:bodyPr wrap="square">
            <a:spAutoFit/>
          </a:bodyPr>
          <a:lstStyle/>
          <a:p>
            <a:pPr algn="r"/>
            <a:r>
              <a:rPr lang="en-US" sz="500" dirty="0" smtClean="0"/>
              <a:t>Data Product</a:t>
            </a:r>
            <a:endParaRPr lang="en-US" sz="400" dirty="0"/>
          </a:p>
        </p:txBody>
      </p:sp>
      <p:grpSp>
        <p:nvGrpSpPr>
          <p:cNvPr id="24" name="Group 23"/>
          <p:cNvGrpSpPr/>
          <p:nvPr/>
        </p:nvGrpSpPr>
        <p:grpSpPr>
          <a:xfrm>
            <a:off x="807524" y="1728406"/>
            <a:ext cx="2269373" cy="1810959"/>
            <a:chOff x="939837" y="1701668"/>
            <a:chExt cx="2614517" cy="2086384"/>
          </a:xfrm>
        </p:grpSpPr>
        <p:grpSp>
          <p:nvGrpSpPr>
            <p:cNvPr id="32" name="Group 31"/>
            <p:cNvGrpSpPr/>
            <p:nvPr/>
          </p:nvGrpSpPr>
          <p:grpSpPr>
            <a:xfrm>
              <a:off x="939837" y="1701668"/>
              <a:ext cx="2614517" cy="2086384"/>
              <a:chOff x="425198" y="1311424"/>
              <a:chExt cx="2614517" cy="2086384"/>
            </a:xfrm>
          </p:grpSpPr>
          <p:cxnSp>
            <p:nvCxnSpPr>
              <p:cNvPr id="131" name="Straight Connector 130"/>
              <p:cNvCxnSpPr>
                <a:stCxn id="128" idx="7"/>
              </p:cNvCxnSpPr>
              <p:nvPr/>
            </p:nvCxnSpPr>
            <p:spPr>
              <a:xfrm flipV="1">
                <a:off x="1159322" y="2761514"/>
                <a:ext cx="240112" cy="331918"/>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5"/>
              </p:cNvCxnSpPr>
              <p:nvPr/>
            </p:nvCxnSpPr>
            <p:spPr>
              <a:xfrm>
                <a:off x="959497" y="1745943"/>
                <a:ext cx="718678" cy="594026"/>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7" idx="2"/>
              </p:cNvCxnSpPr>
              <p:nvPr/>
            </p:nvCxnSpPr>
            <p:spPr>
              <a:xfrm flipH="1">
                <a:off x="2227674" y="2321668"/>
                <a:ext cx="444040" cy="0"/>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876678" y="1501769"/>
                <a:ext cx="1679428" cy="1676400"/>
              </a:xfrm>
              <a:prstGeom prst="ellipse">
                <a:avLst/>
              </a:prstGeom>
              <a:solidFill>
                <a:schemeClr val="bg1">
                  <a:lumMod val="5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676104" y="1311424"/>
                <a:ext cx="2089589" cy="2039657"/>
              </a:xfrm>
              <a:prstGeom prst="ellipse">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25198" y="1619867"/>
                <a:ext cx="2611746" cy="1383268"/>
                <a:chOff x="-1525103" y="1131444"/>
                <a:chExt cx="2611746" cy="1383268"/>
              </a:xfrm>
            </p:grpSpPr>
            <p:graphicFrame>
              <p:nvGraphicFramePr>
                <p:cNvPr id="81" name="Diagram 80"/>
                <p:cNvGraphicFramePr/>
                <p:nvPr>
                  <p:extLst/>
                </p:nvPr>
              </p:nvGraphicFramePr>
              <p:xfrm>
                <a:off x="-1525103" y="1131444"/>
                <a:ext cx="2611746" cy="13832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2" name="Oval 81"/>
                <p:cNvSpPr/>
                <p:nvPr/>
              </p:nvSpPr>
              <p:spPr>
                <a:xfrm>
                  <a:off x="-371061" y="1685097"/>
                  <a:ext cx="290729" cy="290729"/>
                </a:xfrm>
                <a:prstGeom prst="ellipse">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112671" y="2778400"/>
                <a:ext cx="204063" cy="204063"/>
                <a:chOff x="-919859" y="288751"/>
                <a:chExt cx="204063" cy="204063"/>
              </a:xfrm>
            </p:grpSpPr>
            <p:sp>
              <p:nvSpPr>
                <p:cNvPr id="98" name="Oval 97"/>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Headphones Icon Png #385913 - Free Icons Librar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1993" y="316730"/>
                  <a:ext cx="148329" cy="148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943736" y="1984638"/>
                <a:ext cx="204063" cy="204063"/>
                <a:chOff x="-942023" y="268222"/>
                <a:chExt cx="204063" cy="204063"/>
              </a:xfrm>
            </p:grpSpPr>
            <p:sp>
              <p:nvSpPr>
                <p:cNvPr id="101" name="Oval 100"/>
                <p:cNvSpPr/>
                <p:nvPr/>
              </p:nvSpPr>
              <p:spPr>
                <a:xfrm>
                  <a:off x="-942023" y="268222"/>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0" name="Picture 12" descr="Gray file and document icon (png symbo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7328" y="302917"/>
                  <a:ext cx="134672" cy="134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618868" y="1522763"/>
                <a:ext cx="204063" cy="204063"/>
                <a:chOff x="-919859" y="260996"/>
                <a:chExt cx="204063" cy="204063"/>
              </a:xfrm>
            </p:grpSpPr>
            <p:sp>
              <p:nvSpPr>
                <p:cNvPr id="109" name="Oval 108"/>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2" name="Picture 14" descr="Gray database 5 icon - Free gray database icon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307" y="304548"/>
                  <a:ext cx="116958" cy="1169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281565" y="1978517"/>
                <a:ext cx="204063" cy="204063"/>
                <a:chOff x="-919859" y="260996"/>
                <a:chExt cx="204063" cy="204063"/>
              </a:xfrm>
            </p:grpSpPr>
            <p:sp>
              <p:nvSpPr>
                <p:cNvPr id="112" name="Oval 111"/>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Connected, gray, internet, world, earth, worldwide, grey icon - Download on  Iconfind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4690" y="296798"/>
                  <a:ext cx="132457" cy="132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147799" y="2799072"/>
                <a:ext cx="204063" cy="204063"/>
                <a:chOff x="-919859" y="288751"/>
                <a:chExt cx="204063" cy="204063"/>
              </a:xfrm>
            </p:grpSpPr>
            <p:sp>
              <p:nvSpPr>
                <p:cNvPr id="116" name="Oval 115"/>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Mail Envelope Icon #281249 - Free Icons Library"/>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339" y="346149"/>
                  <a:ext cx="119021" cy="89265"/>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Oval 126"/>
              <p:cNvSpPr/>
              <p:nvPr/>
            </p:nvSpPr>
            <p:spPr>
              <a:xfrm>
                <a:off x="2671714" y="2143368"/>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Social Data</a:t>
                </a:r>
                <a:endParaRPr lang="en-US" sz="500" dirty="0"/>
              </a:p>
            </p:txBody>
          </p:sp>
          <p:sp>
            <p:nvSpPr>
              <p:cNvPr id="20" name="Oval 19"/>
              <p:cNvSpPr/>
              <p:nvPr/>
            </p:nvSpPr>
            <p:spPr>
              <a:xfrm>
                <a:off x="645388" y="1441567"/>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Partner Data</a:t>
                </a:r>
                <a:endParaRPr lang="en-US" sz="500" dirty="0"/>
              </a:p>
            </p:txBody>
          </p:sp>
          <p:sp>
            <p:nvSpPr>
              <p:cNvPr id="128" name="Oval 127"/>
              <p:cNvSpPr/>
              <p:nvPr/>
            </p:nvSpPr>
            <p:spPr>
              <a:xfrm>
                <a:off x="845213" y="3041209"/>
                <a:ext cx="368001" cy="356599"/>
              </a:xfrm>
              <a:prstGeom prst="ellipse">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Market Data</a:t>
                </a:r>
                <a:endParaRPr lang="en-US" sz="500" dirty="0"/>
              </a:p>
            </p:txBody>
          </p:sp>
        </p:grpSp>
        <p:pic>
          <p:nvPicPr>
            <p:cNvPr id="159" name="Picture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19831" y="2604264"/>
              <a:ext cx="227549" cy="212689"/>
            </a:xfrm>
            <a:prstGeom prst="rect">
              <a:avLst/>
            </a:prstGeom>
          </p:spPr>
        </p:pic>
      </p:grpSp>
      <p:grpSp>
        <p:nvGrpSpPr>
          <p:cNvPr id="215" name="Group 214"/>
          <p:cNvGrpSpPr/>
          <p:nvPr/>
        </p:nvGrpSpPr>
        <p:grpSpPr>
          <a:xfrm>
            <a:off x="545567" y="1846447"/>
            <a:ext cx="342359" cy="351930"/>
            <a:chOff x="6254084" y="3910915"/>
            <a:chExt cx="342359" cy="351930"/>
          </a:xfrm>
        </p:grpSpPr>
        <p:grpSp>
          <p:nvGrpSpPr>
            <p:cNvPr id="216" name="Group 215"/>
            <p:cNvGrpSpPr/>
            <p:nvPr/>
          </p:nvGrpSpPr>
          <p:grpSpPr>
            <a:xfrm>
              <a:off x="6254084" y="3910915"/>
              <a:ext cx="342359" cy="351930"/>
              <a:chOff x="7380908" y="3526294"/>
              <a:chExt cx="342359" cy="351930"/>
            </a:xfrm>
          </p:grpSpPr>
          <p:sp>
            <p:nvSpPr>
              <p:cNvPr id="218" name="Oval 217"/>
              <p:cNvSpPr/>
              <p:nvPr/>
            </p:nvSpPr>
            <p:spPr>
              <a:xfrm>
                <a:off x="7380908" y="3526294"/>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9" name="Picture 2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86595" y="3670656"/>
                <a:ext cx="75947" cy="75870"/>
              </a:xfrm>
              <a:prstGeom prst="rect">
                <a:avLst/>
              </a:prstGeom>
            </p:spPr>
          </p:pic>
        </p:grpSp>
        <p:pic>
          <p:nvPicPr>
            <p:cNvPr id="217"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p:cNvGrpSpPr/>
          <p:nvPr/>
        </p:nvGrpSpPr>
        <p:grpSpPr>
          <a:xfrm>
            <a:off x="708366" y="3638550"/>
            <a:ext cx="342359" cy="351930"/>
            <a:chOff x="6254084" y="3910915"/>
            <a:chExt cx="342359" cy="351930"/>
          </a:xfrm>
        </p:grpSpPr>
        <p:grpSp>
          <p:nvGrpSpPr>
            <p:cNvPr id="161" name="Group 160"/>
            <p:cNvGrpSpPr/>
            <p:nvPr/>
          </p:nvGrpSpPr>
          <p:grpSpPr>
            <a:xfrm>
              <a:off x="6254084" y="3910915"/>
              <a:ext cx="342359" cy="351930"/>
              <a:chOff x="6254084" y="3910915"/>
              <a:chExt cx="342359" cy="351930"/>
            </a:xfrm>
          </p:grpSpPr>
          <p:sp>
            <p:nvSpPr>
              <p:cNvPr id="207" name="Oval 206"/>
              <p:cNvSpPr/>
              <p:nvPr/>
            </p:nvSpPr>
            <p:spPr>
              <a:xfrm>
                <a:off x="6254084" y="391091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p:cNvGrpSpPr/>
          <p:nvPr/>
        </p:nvGrpSpPr>
        <p:grpSpPr>
          <a:xfrm>
            <a:off x="6975112" y="4601740"/>
            <a:ext cx="199088" cy="146128"/>
            <a:chOff x="3996102" y="4640254"/>
            <a:chExt cx="199088" cy="146128"/>
          </a:xfrm>
        </p:grpSpPr>
        <p:pic>
          <p:nvPicPr>
            <p:cNvPr id="226" name="Picture 2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19243" y="4685875"/>
              <a:ext cx="75947" cy="75870"/>
            </a:xfrm>
            <a:prstGeom prst="rect">
              <a:avLst/>
            </a:prstGeom>
          </p:spPr>
        </p:pic>
        <p:pic>
          <p:nvPicPr>
            <p:cNvPr id="22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6102" y="4640254"/>
              <a:ext cx="127937" cy="146128"/>
            </a:xfrm>
            <a:prstGeom prst="rect">
              <a:avLst/>
            </a:prstGeom>
            <a:noFill/>
            <a:extLst>
              <a:ext uri="{909E8E84-426E-40DD-AFC4-6F175D3DCCD1}">
                <a14:hiddenFill xmlns:a14="http://schemas.microsoft.com/office/drawing/2010/main">
                  <a:solidFill>
                    <a:srgbClr val="FFFFFF"/>
                  </a:solidFill>
                </a14:hiddenFill>
              </a:ext>
            </a:extLst>
          </p:spPr>
        </p:pic>
      </p:grpSp>
      <p:sp>
        <p:nvSpPr>
          <p:cNvPr id="228" name="Rectangle 227"/>
          <p:cNvSpPr/>
          <p:nvPr/>
        </p:nvSpPr>
        <p:spPr>
          <a:xfrm>
            <a:off x="6542748" y="4555810"/>
            <a:ext cx="489099" cy="246221"/>
          </a:xfrm>
          <a:prstGeom prst="rect">
            <a:avLst/>
          </a:prstGeom>
        </p:spPr>
        <p:txBody>
          <a:bodyPr wrap="square">
            <a:spAutoFit/>
          </a:bodyPr>
          <a:lstStyle/>
          <a:p>
            <a:pPr algn="r"/>
            <a:r>
              <a:rPr lang="en-US" sz="500" dirty="0" smtClean="0"/>
              <a:t>Data Steward</a:t>
            </a:r>
            <a:endParaRPr lang="en-US" sz="400" dirty="0"/>
          </a:p>
        </p:txBody>
      </p:sp>
      <p:grpSp>
        <p:nvGrpSpPr>
          <p:cNvPr id="229" name="Group 228"/>
          <p:cNvGrpSpPr/>
          <p:nvPr/>
        </p:nvGrpSpPr>
        <p:grpSpPr>
          <a:xfrm>
            <a:off x="7555423" y="4608501"/>
            <a:ext cx="200268" cy="146128"/>
            <a:chOff x="6336630" y="4009656"/>
            <a:chExt cx="200268" cy="146128"/>
          </a:xfrm>
        </p:grpSpPr>
        <p:pic>
          <p:nvPicPr>
            <p:cNvPr id="233"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sp>
        <p:nvSpPr>
          <p:cNvPr id="234" name="Rectangle 233"/>
          <p:cNvSpPr/>
          <p:nvPr/>
        </p:nvSpPr>
        <p:spPr>
          <a:xfrm>
            <a:off x="7136073" y="4558455"/>
            <a:ext cx="487029" cy="246221"/>
          </a:xfrm>
          <a:prstGeom prst="rect">
            <a:avLst/>
          </a:prstGeom>
        </p:spPr>
        <p:txBody>
          <a:bodyPr wrap="square">
            <a:spAutoFit/>
          </a:bodyPr>
          <a:lstStyle/>
          <a:p>
            <a:pPr algn="r"/>
            <a:r>
              <a:rPr lang="en-US" sz="500" dirty="0" smtClean="0"/>
              <a:t>Data Governor</a:t>
            </a:r>
            <a:endParaRPr lang="en-US" sz="400" dirty="0"/>
          </a:p>
        </p:txBody>
      </p:sp>
      <p:pic>
        <p:nvPicPr>
          <p:cNvPr id="235" name="Picture 23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91336" y="4569565"/>
            <a:ext cx="205256" cy="216203"/>
          </a:xfrm>
          <a:prstGeom prst="rect">
            <a:avLst/>
          </a:prstGeom>
        </p:spPr>
      </p:pic>
      <p:sp>
        <p:nvSpPr>
          <p:cNvPr id="236" name="Rectangle 235"/>
          <p:cNvSpPr/>
          <p:nvPr/>
        </p:nvSpPr>
        <p:spPr>
          <a:xfrm>
            <a:off x="7759929" y="4519169"/>
            <a:ext cx="587830" cy="323165"/>
          </a:xfrm>
          <a:prstGeom prst="rect">
            <a:avLst/>
          </a:prstGeom>
        </p:spPr>
        <p:txBody>
          <a:bodyPr wrap="square">
            <a:spAutoFit/>
          </a:bodyPr>
          <a:lstStyle/>
          <a:p>
            <a:pPr algn="r"/>
            <a:r>
              <a:rPr lang="en-US" sz="500" dirty="0" smtClean="0"/>
              <a:t>Data Product Domain (Enabler Team)</a:t>
            </a:r>
            <a:endParaRPr lang="en-US" sz="400" dirty="0"/>
          </a:p>
        </p:txBody>
      </p:sp>
      <p:pic>
        <p:nvPicPr>
          <p:cNvPr id="237" name="Picture 23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848709" y="4602119"/>
            <a:ext cx="169470" cy="158403"/>
          </a:xfrm>
          <a:prstGeom prst="rect">
            <a:avLst/>
          </a:prstGeom>
        </p:spPr>
      </p:pic>
      <p:sp>
        <p:nvSpPr>
          <p:cNvPr id="238" name="Rectangle 237"/>
          <p:cNvSpPr/>
          <p:nvPr/>
        </p:nvSpPr>
        <p:spPr>
          <a:xfrm>
            <a:off x="5389393" y="4611905"/>
            <a:ext cx="524773" cy="169277"/>
          </a:xfrm>
          <a:prstGeom prst="rect">
            <a:avLst/>
          </a:prstGeom>
        </p:spPr>
        <p:txBody>
          <a:bodyPr wrap="square">
            <a:spAutoFit/>
          </a:bodyPr>
          <a:lstStyle/>
          <a:p>
            <a:pPr algn="r"/>
            <a:r>
              <a:rPr lang="en-US" sz="500" dirty="0" smtClean="0"/>
              <a:t>Customer</a:t>
            </a:r>
          </a:p>
        </p:txBody>
      </p:sp>
      <p:pic>
        <p:nvPicPr>
          <p:cNvPr id="240" name="Picture 23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89142" y="4587726"/>
            <a:ext cx="207798" cy="170982"/>
          </a:xfrm>
          <a:prstGeom prst="rect">
            <a:avLst/>
          </a:prstGeom>
        </p:spPr>
      </p:pic>
      <p:sp>
        <p:nvSpPr>
          <p:cNvPr id="241" name="Rectangle 240"/>
          <p:cNvSpPr/>
          <p:nvPr/>
        </p:nvSpPr>
        <p:spPr>
          <a:xfrm>
            <a:off x="5957881" y="4563010"/>
            <a:ext cx="524773" cy="246221"/>
          </a:xfrm>
          <a:prstGeom prst="rect">
            <a:avLst/>
          </a:prstGeom>
        </p:spPr>
        <p:txBody>
          <a:bodyPr wrap="square">
            <a:spAutoFit/>
          </a:bodyPr>
          <a:lstStyle/>
          <a:p>
            <a:pPr algn="r"/>
            <a:r>
              <a:rPr lang="en-US" sz="500" dirty="0" smtClean="0"/>
              <a:t>Data Consumer</a:t>
            </a:r>
          </a:p>
        </p:txBody>
      </p:sp>
      <p:sp>
        <p:nvSpPr>
          <p:cNvPr id="243" name="Rectangle 242"/>
          <p:cNvSpPr/>
          <p:nvPr/>
        </p:nvSpPr>
        <p:spPr>
          <a:xfrm>
            <a:off x="3461828" y="4456836"/>
            <a:ext cx="684721" cy="246221"/>
          </a:xfrm>
          <a:prstGeom prst="rect">
            <a:avLst/>
          </a:prstGeom>
        </p:spPr>
        <p:txBody>
          <a:bodyPr wrap="square">
            <a:spAutoFit/>
          </a:bodyPr>
          <a:lstStyle/>
          <a:p>
            <a:pPr algn="r"/>
            <a:r>
              <a:rPr lang="en-US" sz="500" dirty="0" smtClean="0"/>
              <a:t>Enterprise Data Management</a:t>
            </a:r>
            <a:endParaRPr lang="en-US" sz="400" dirty="0"/>
          </a:p>
        </p:txBody>
      </p:sp>
      <p:pic>
        <p:nvPicPr>
          <p:cNvPr id="244" name="Picture 243"/>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93893" y="4736998"/>
            <a:ext cx="136158" cy="136158"/>
          </a:xfrm>
          <a:prstGeom prst="rect">
            <a:avLst/>
          </a:prstGeom>
        </p:spPr>
      </p:pic>
      <p:sp>
        <p:nvSpPr>
          <p:cNvPr id="245" name="Rectangle 244"/>
          <p:cNvSpPr/>
          <p:nvPr/>
        </p:nvSpPr>
        <p:spPr>
          <a:xfrm>
            <a:off x="3615626" y="4680090"/>
            <a:ext cx="519778" cy="246221"/>
          </a:xfrm>
          <a:prstGeom prst="rect">
            <a:avLst/>
          </a:prstGeom>
        </p:spPr>
        <p:txBody>
          <a:bodyPr wrap="square">
            <a:spAutoFit/>
          </a:bodyPr>
          <a:lstStyle/>
          <a:p>
            <a:pPr algn="r"/>
            <a:r>
              <a:rPr lang="en-US" sz="500" dirty="0" smtClean="0"/>
              <a:t>External Source</a:t>
            </a:r>
            <a:endParaRPr lang="en-US" sz="400" dirty="0"/>
          </a:p>
        </p:txBody>
      </p:sp>
      <p:sp>
        <p:nvSpPr>
          <p:cNvPr id="246" name="Oval 245"/>
          <p:cNvSpPr/>
          <p:nvPr/>
        </p:nvSpPr>
        <p:spPr>
          <a:xfrm>
            <a:off x="1617255" y="4777511"/>
            <a:ext cx="263914" cy="88787"/>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8" name="Straight Arrow Connector 187"/>
          <p:cNvCxnSpPr/>
          <p:nvPr/>
        </p:nvCxnSpPr>
        <p:spPr>
          <a:xfrm>
            <a:off x="797006" y="4787604"/>
            <a:ext cx="271222" cy="0"/>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89" name="Rectangle 188"/>
          <p:cNvSpPr/>
          <p:nvPr/>
        </p:nvSpPr>
        <p:spPr>
          <a:xfrm>
            <a:off x="457873" y="4703879"/>
            <a:ext cx="373821" cy="169277"/>
          </a:xfrm>
          <a:prstGeom prst="rect">
            <a:avLst/>
          </a:prstGeom>
        </p:spPr>
        <p:txBody>
          <a:bodyPr wrap="none">
            <a:spAutoFit/>
          </a:bodyPr>
          <a:lstStyle/>
          <a:p>
            <a:pPr algn="ctr"/>
            <a:r>
              <a:rPr lang="en-US" sz="500" dirty="0" smtClean="0"/>
              <a:t>Publish</a:t>
            </a:r>
            <a:endParaRPr lang="en-US" sz="400" dirty="0"/>
          </a:p>
        </p:txBody>
      </p:sp>
      <p:grpSp>
        <p:nvGrpSpPr>
          <p:cNvPr id="23" name="Group 22"/>
          <p:cNvGrpSpPr/>
          <p:nvPr/>
        </p:nvGrpSpPr>
        <p:grpSpPr>
          <a:xfrm>
            <a:off x="5080115" y="3007276"/>
            <a:ext cx="330085" cy="326474"/>
            <a:chOff x="5517987" y="2370548"/>
            <a:chExt cx="189553" cy="189351"/>
          </a:xfrm>
        </p:grpSpPr>
        <p:pic>
          <p:nvPicPr>
            <p:cNvPr id="178" name="Picture 177"/>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179" name="Picture 178"/>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185" name="Picture 184"/>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195" name="Picture 194"/>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200" name="Picture 199"/>
            <p:cNvPicPr>
              <a:picLocks noChangeAspect="1"/>
            </p:cNvPicPr>
            <p:nvPr/>
          </p:nvPicPr>
          <p:blipFill>
            <a:blip r:embed="rId2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sp>
        <p:nvSpPr>
          <p:cNvPr id="204" name="TextBox 203"/>
          <p:cNvSpPr txBox="1"/>
          <p:nvPr/>
        </p:nvSpPr>
        <p:spPr>
          <a:xfrm>
            <a:off x="4038600" y="1218790"/>
            <a:ext cx="2515252" cy="246221"/>
          </a:xfrm>
          <a:prstGeom prst="rect">
            <a:avLst/>
          </a:prstGeom>
          <a:noFill/>
        </p:spPr>
        <p:txBody>
          <a:bodyPr wrap="square" rtlCol="0">
            <a:spAutoFit/>
          </a:bodyPr>
          <a:lstStyle/>
          <a:p>
            <a:pPr algn="r"/>
            <a:r>
              <a:rPr lang="en-US" sz="1000" b="1" dirty="0">
                <a:solidFill>
                  <a:schemeClr val="tx2"/>
                </a:solidFill>
                <a:latin typeface="+mn-lt"/>
              </a:rPr>
              <a:t>3</a:t>
            </a:r>
            <a:r>
              <a:rPr lang="en-US" sz="1000" b="1" dirty="0" smtClean="0">
                <a:solidFill>
                  <a:schemeClr val="tx2"/>
                </a:solidFill>
                <a:latin typeface="+mn-lt"/>
              </a:rPr>
              <a:t>. Data Lineage &amp; Change Audit Log</a:t>
            </a:r>
            <a:endParaRPr lang="en-US" sz="1000" b="1" dirty="0">
              <a:solidFill>
                <a:schemeClr val="tx2"/>
              </a:solidFill>
              <a:latin typeface="+mn-lt"/>
            </a:endParaRPr>
          </a:p>
        </p:txBody>
      </p:sp>
      <p:sp>
        <p:nvSpPr>
          <p:cNvPr id="205" name="TextBox 204"/>
          <p:cNvSpPr txBox="1"/>
          <p:nvPr/>
        </p:nvSpPr>
        <p:spPr>
          <a:xfrm>
            <a:off x="4538765" y="1380079"/>
            <a:ext cx="2014183" cy="307777"/>
          </a:xfrm>
          <a:prstGeom prst="rect">
            <a:avLst/>
          </a:prstGeom>
          <a:noFill/>
        </p:spPr>
        <p:txBody>
          <a:bodyPr wrap="square" rtlCol="0">
            <a:spAutoFit/>
          </a:bodyPr>
          <a:lstStyle/>
          <a:p>
            <a:pPr algn="r"/>
            <a:r>
              <a:rPr lang="en-US" sz="700" dirty="0" smtClean="0">
                <a:solidFill>
                  <a:schemeClr val="tx2"/>
                </a:solidFill>
              </a:rPr>
              <a:t>Distribute </a:t>
            </a:r>
            <a:r>
              <a:rPr lang="en-US" sz="700" dirty="0">
                <a:solidFill>
                  <a:schemeClr val="tx2"/>
                </a:solidFill>
              </a:rPr>
              <a:t>as </a:t>
            </a:r>
            <a:r>
              <a:rPr lang="en-US" sz="700" dirty="0" smtClean="0">
                <a:solidFill>
                  <a:schemeClr val="tx2"/>
                </a:solidFill>
              </a:rPr>
              <a:t>Events </a:t>
            </a:r>
            <a:r>
              <a:rPr lang="en-US" sz="700" dirty="0">
                <a:solidFill>
                  <a:schemeClr val="tx2"/>
                </a:solidFill>
              </a:rPr>
              <a:t>◦ </a:t>
            </a:r>
            <a:r>
              <a:rPr lang="en-US" sz="700" dirty="0" smtClean="0">
                <a:solidFill>
                  <a:schemeClr val="tx2"/>
                </a:solidFill>
              </a:rPr>
              <a:t>Immutable </a:t>
            </a:r>
            <a:r>
              <a:rPr lang="en-US" sz="700" dirty="0">
                <a:solidFill>
                  <a:schemeClr val="tx2"/>
                </a:solidFill>
              </a:rPr>
              <a:t>Change </a:t>
            </a:r>
            <a:r>
              <a:rPr lang="en-US" sz="700" dirty="0" smtClean="0">
                <a:solidFill>
                  <a:schemeClr val="tx2"/>
                </a:solidFill>
              </a:rPr>
              <a:t>Log</a:t>
            </a:r>
            <a:endParaRPr lang="en-US" sz="700" dirty="0">
              <a:solidFill>
                <a:schemeClr val="tx2"/>
              </a:solidFill>
            </a:endParaRPr>
          </a:p>
          <a:p>
            <a:pPr algn="r"/>
            <a:r>
              <a:rPr lang="en-US" sz="700" dirty="0" smtClean="0">
                <a:solidFill>
                  <a:schemeClr val="tx2"/>
                </a:solidFill>
              </a:rPr>
              <a:t>◦ Aggregated Data Changes and Catalogs</a:t>
            </a:r>
            <a:endParaRPr lang="en-US" sz="700" dirty="0">
              <a:solidFill>
                <a:schemeClr val="tx2"/>
              </a:solidFill>
            </a:endParaRPr>
          </a:p>
        </p:txBody>
      </p:sp>
      <p:sp>
        <p:nvSpPr>
          <p:cNvPr id="206" name="TextBox 205"/>
          <p:cNvSpPr txBox="1"/>
          <p:nvPr/>
        </p:nvSpPr>
        <p:spPr>
          <a:xfrm>
            <a:off x="5501521" y="3093492"/>
            <a:ext cx="2456406" cy="246221"/>
          </a:xfrm>
          <a:prstGeom prst="rect">
            <a:avLst/>
          </a:prstGeom>
          <a:noFill/>
        </p:spPr>
        <p:txBody>
          <a:bodyPr wrap="square" rtlCol="0">
            <a:spAutoFit/>
          </a:bodyPr>
          <a:lstStyle/>
          <a:p>
            <a:pPr algn="r"/>
            <a:r>
              <a:rPr lang="en-US" sz="1000" b="1" dirty="0" smtClean="0">
                <a:solidFill>
                  <a:schemeClr val="tx2"/>
                </a:solidFill>
                <a:latin typeface="+mn-lt"/>
              </a:rPr>
              <a:t>4. Real-Time </a:t>
            </a:r>
            <a:r>
              <a:rPr lang="en-US" sz="1000" b="1" dirty="0">
                <a:solidFill>
                  <a:schemeClr val="tx2"/>
                </a:solidFill>
                <a:latin typeface="+mn-lt"/>
              </a:rPr>
              <a:t>Data Delivery &amp; </a:t>
            </a:r>
            <a:r>
              <a:rPr lang="en-US" sz="1000" b="1" dirty="0" smtClean="0">
                <a:solidFill>
                  <a:schemeClr val="tx2"/>
                </a:solidFill>
                <a:latin typeface="+mn-lt"/>
              </a:rPr>
              <a:t>Tracking</a:t>
            </a:r>
            <a:endParaRPr lang="en-US" sz="1000" b="1" dirty="0">
              <a:solidFill>
                <a:schemeClr val="tx2"/>
              </a:solidFill>
              <a:latin typeface="+mn-lt"/>
            </a:endParaRPr>
          </a:p>
        </p:txBody>
      </p:sp>
      <p:sp>
        <p:nvSpPr>
          <p:cNvPr id="208" name="TextBox 207"/>
          <p:cNvSpPr txBox="1"/>
          <p:nvPr/>
        </p:nvSpPr>
        <p:spPr>
          <a:xfrm>
            <a:off x="5932944" y="3275129"/>
            <a:ext cx="2014183" cy="307777"/>
          </a:xfrm>
          <a:prstGeom prst="rect">
            <a:avLst/>
          </a:prstGeom>
          <a:noFill/>
        </p:spPr>
        <p:txBody>
          <a:bodyPr wrap="square" rtlCol="0">
            <a:spAutoFit/>
          </a:bodyPr>
          <a:lstStyle/>
          <a:p>
            <a:pPr algn="r"/>
            <a:r>
              <a:rPr lang="en-US" sz="700" dirty="0" smtClean="0">
                <a:solidFill>
                  <a:schemeClr val="tx2"/>
                </a:solidFill>
              </a:rPr>
              <a:t>Data Mesh ◦ Data Provisioning</a:t>
            </a:r>
          </a:p>
          <a:p>
            <a:pPr algn="r"/>
            <a:r>
              <a:rPr lang="en-US" sz="700" dirty="0" smtClean="0">
                <a:solidFill>
                  <a:schemeClr val="tx2"/>
                </a:solidFill>
              </a:rPr>
              <a:t>◦ Event Streaming Platform</a:t>
            </a:r>
            <a:endParaRPr lang="en-US" sz="700" dirty="0">
              <a:solidFill>
                <a:schemeClr val="tx2"/>
              </a:solidFill>
            </a:endParaRPr>
          </a:p>
        </p:txBody>
      </p:sp>
      <p:sp>
        <p:nvSpPr>
          <p:cNvPr id="209" name="Right Arrow 208"/>
          <p:cNvSpPr/>
          <p:nvPr/>
        </p:nvSpPr>
        <p:spPr>
          <a:xfrm>
            <a:off x="8047867" y="781909"/>
            <a:ext cx="978408" cy="3703543"/>
          </a:xfrm>
          <a:prstGeom prst="rightArrow">
            <a:avLst>
              <a:gd name="adj1" fmla="val 89747"/>
              <a:gd name="adj2" fmla="val 27285"/>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a:off x="8123974" y="1137510"/>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API / </a:t>
            </a:r>
          </a:p>
          <a:p>
            <a:pPr algn="ctr"/>
            <a:r>
              <a:rPr lang="en-US" sz="800" dirty="0" smtClean="0"/>
              <a:t>Message</a:t>
            </a:r>
            <a:endParaRPr lang="en-US" sz="700" dirty="0"/>
          </a:p>
        </p:txBody>
      </p:sp>
      <p:sp>
        <p:nvSpPr>
          <p:cNvPr id="212" name="Rectangle 211"/>
          <p:cNvSpPr/>
          <p:nvPr/>
        </p:nvSpPr>
        <p:spPr>
          <a:xfrm>
            <a:off x="8130289" y="144466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Standard Report</a:t>
            </a:r>
            <a:endParaRPr lang="en-US" sz="700" dirty="0"/>
          </a:p>
        </p:txBody>
      </p:sp>
      <p:sp>
        <p:nvSpPr>
          <p:cNvPr id="213" name="Rectangle 212"/>
          <p:cNvSpPr/>
          <p:nvPr/>
        </p:nvSpPr>
        <p:spPr>
          <a:xfrm>
            <a:off x="8123974" y="17534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Dashboard</a:t>
            </a:r>
            <a:endParaRPr lang="en-US" sz="700" dirty="0"/>
          </a:p>
        </p:txBody>
      </p:sp>
      <p:sp>
        <p:nvSpPr>
          <p:cNvPr id="214" name="Rectangle 213"/>
          <p:cNvSpPr/>
          <p:nvPr/>
        </p:nvSpPr>
        <p:spPr>
          <a:xfrm>
            <a:off x="8123974" y="206509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Statistical Analysis</a:t>
            </a:r>
            <a:endParaRPr lang="en-US" sz="700" dirty="0"/>
          </a:p>
        </p:txBody>
      </p:sp>
      <p:sp>
        <p:nvSpPr>
          <p:cNvPr id="220" name="Rectangle 219"/>
          <p:cNvSpPr/>
          <p:nvPr/>
        </p:nvSpPr>
        <p:spPr>
          <a:xfrm>
            <a:off x="8127739" y="237364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Forecast</a:t>
            </a:r>
            <a:endParaRPr lang="en-US" sz="700" dirty="0"/>
          </a:p>
        </p:txBody>
      </p:sp>
      <p:sp>
        <p:nvSpPr>
          <p:cNvPr id="221" name="Rectangle 220"/>
          <p:cNvSpPr/>
          <p:nvPr/>
        </p:nvSpPr>
        <p:spPr>
          <a:xfrm>
            <a:off x="8123974" y="268218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Sentiment Analysis</a:t>
            </a:r>
            <a:endParaRPr lang="en-US" sz="700" dirty="0"/>
          </a:p>
        </p:txBody>
      </p:sp>
      <p:sp>
        <p:nvSpPr>
          <p:cNvPr id="222" name="Rectangle 221"/>
          <p:cNvSpPr/>
          <p:nvPr/>
        </p:nvSpPr>
        <p:spPr>
          <a:xfrm>
            <a:off x="8127277" y="29907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Next Best Action</a:t>
            </a:r>
            <a:endParaRPr lang="en-US" sz="700" dirty="0"/>
          </a:p>
        </p:txBody>
      </p:sp>
      <p:sp>
        <p:nvSpPr>
          <p:cNvPr id="223" name="Rectangle 222"/>
          <p:cNvSpPr/>
          <p:nvPr/>
        </p:nvSpPr>
        <p:spPr>
          <a:xfrm>
            <a:off x="8120198" y="3303533"/>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Prediction</a:t>
            </a:r>
            <a:endParaRPr lang="en-US" sz="700" dirty="0"/>
          </a:p>
        </p:txBody>
      </p:sp>
      <p:sp>
        <p:nvSpPr>
          <p:cNvPr id="225" name="Rectangle 224"/>
          <p:cNvSpPr/>
          <p:nvPr/>
        </p:nvSpPr>
        <p:spPr>
          <a:xfrm>
            <a:off x="8127277" y="361642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Optimization</a:t>
            </a:r>
            <a:endParaRPr lang="en-US" sz="700" dirty="0"/>
          </a:p>
        </p:txBody>
      </p:sp>
      <p:sp>
        <p:nvSpPr>
          <p:cNvPr id="227" name="Rectangle 226"/>
          <p:cNvSpPr/>
          <p:nvPr/>
        </p:nvSpPr>
        <p:spPr>
          <a:xfrm>
            <a:off x="8120198" y="393486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Automation Action</a:t>
            </a:r>
            <a:endParaRPr lang="en-US" sz="700" dirty="0"/>
          </a:p>
        </p:txBody>
      </p:sp>
      <p:sp>
        <p:nvSpPr>
          <p:cNvPr id="230" name="Oval 229"/>
          <p:cNvSpPr/>
          <p:nvPr/>
        </p:nvSpPr>
        <p:spPr>
          <a:xfrm>
            <a:off x="7817893" y="72152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2" name="Picture 23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89815" y="796322"/>
            <a:ext cx="207798" cy="170982"/>
          </a:xfrm>
          <a:prstGeom prst="rect">
            <a:avLst/>
          </a:prstGeom>
        </p:spPr>
      </p:pic>
      <p:grpSp>
        <p:nvGrpSpPr>
          <p:cNvPr id="2" name="Group 1"/>
          <p:cNvGrpSpPr/>
          <p:nvPr/>
        </p:nvGrpSpPr>
        <p:grpSpPr>
          <a:xfrm>
            <a:off x="3736559" y="2661545"/>
            <a:ext cx="203445" cy="75815"/>
            <a:chOff x="3736559" y="2661545"/>
            <a:chExt cx="203445" cy="75815"/>
          </a:xfrm>
        </p:grpSpPr>
        <p:sp>
          <p:nvSpPr>
            <p:cNvPr id="27" name="Chevron 26"/>
            <p:cNvSpPr/>
            <p:nvPr/>
          </p:nvSpPr>
          <p:spPr>
            <a:xfrm>
              <a:off x="3736559" y="2662113"/>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247" name="Chevron 246"/>
            <p:cNvSpPr/>
            <p:nvPr/>
          </p:nvSpPr>
          <p:spPr>
            <a:xfrm>
              <a:off x="3800859" y="2661546"/>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248" name="Chevron 247"/>
            <p:cNvSpPr/>
            <p:nvPr/>
          </p:nvSpPr>
          <p:spPr>
            <a:xfrm>
              <a:off x="3874730" y="2661545"/>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grpSp>
      <p:sp>
        <p:nvSpPr>
          <p:cNvPr id="202" name="Rounded Rectangle 201"/>
          <p:cNvSpPr/>
          <p:nvPr/>
        </p:nvSpPr>
        <p:spPr>
          <a:xfrm>
            <a:off x="4007767" y="2636094"/>
            <a:ext cx="3440556" cy="162567"/>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smtClean="0">
                <a:solidFill>
                  <a:schemeClr val="tx2"/>
                </a:solidFill>
              </a:rPr>
              <a:t>Enterprise Event Streaming Platform</a:t>
            </a:r>
            <a:endParaRPr lang="en-US" sz="600" b="1" dirty="0">
              <a:solidFill>
                <a:schemeClr val="tx2"/>
              </a:solidFill>
            </a:endParaRPr>
          </a:p>
        </p:txBody>
      </p:sp>
      <p:sp>
        <p:nvSpPr>
          <p:cNvPr id="31" name="Up-Down Arrow 30"/>
          <p:cNvSpPr/>
          <p:nvPr/>
        </p:nvSpPr>
        <p:spPr>
          <a:xfrm>
            <a:off x="4194634" y="2433310"/>
            <a:ext cx="207820" cy="197154"/>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0" name="Up-Down Arrow 209"/>
          <p:cNvSpPr/>
          <p:nvPr/>
        </p:nvSpPr>
        <p:spPr>
          <a:xfrm>
            <a:off x="5617686" y="2437312"/>
            <a:ext cx="207820" cy="186475"/>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0" name="Up-Down Arrow 249"/>
          <p:cNvSpPr/>
          <p:nvPr/>
        </p:nvSpPr>
        <p:spPr>
          <a:xfrm>
            <a:off x="7115753" y="2438177"/>
            <a:ext cx="207820" cy="186475"/>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Up-Down Arrow 250"/>
          <p:cNvSpPr/>
          <p:nvPr/>
        </p:nvSpPr>
        <p:spPr>
          <a:xfrm>
            <a:off x="5147963" y="2833964"/>
            <a:ext cx="207820" cy="208262"/>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2" name="Up-Down Arrow 251"/>
          <p:cNvSpPr/>
          <p:nvPr/>
        </p:nvSpPr>
        <p:spPr>
          <a:xfrm rot="16200000">
            <a:off x="7468978" y="2622109"/>
            <a:ext cx="207820" cy="186475"/>
          </a:xfrm>
          <a:prstGeom prst="upDownArrow">
            <a:avLst>
              <a:gd name="adj1" fmla="val 46069"/>
              <a:gd name="adj2" fmla="val 28383"/>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p:cNvGrpSpPr/>
          <p:nvPr/>
        </p:nvGrpSpPr>
        <p:grpSpPr>
          <a:xfrm>
            <a:off x="3511454" y="1647333"/>
            <a:ext cx="1507651" cy="842541"/>
            <a:chOff x="3483918" y="1676063"/>
            <a:chExt cx="1507651" cy="842541"/>
          </a:xfrm>
        </p:grpSpPr>
        <p:grpSp>
          <p:nvGrpSpPr>
            <p:cNvPr id="255" name="Group 254"/>
            <p:cNvGrpSpPr/>
            <p:nvPr/>
          </p:nvGrpSpPr>
          <p:grpSpPr>
            <a:xfrm>
              <a:off x="3483918" y="1676063"/>
              <a:ext cx="1507651" cy="842541"/>
              <a:chOff x="6101224" y="2111538"/>
              <a:chExt cx="1553808" cy="854659"/>
            </a:xfrm>
          </p:grpSpPr>
          <p:grpSp>
            <p:nvGrpSpPr>
              <p:cNvPr id="256" name="Group 255"/>
              <p:cNvGrpSpPr/>
              <p:nvPr/>
            </p:nvGrpSpPr>
            <p:grpSpPr>
              <a:xfrm>
                <a:off x="6101224" y="2111538"/>
                <a:ext cx="1553808" cy="854659"/>
                <a:chOff x="3929923" y="1274425"/>
                <a:chExt cx="1553808" cy="854659"/>
              </a:xfrm>
            </p:grpSpPr>
            <p:sp>
              <p:nvSpPr>
                <p:cNvPr id="260" name="Rectangle 259"/>
                <p:cNvSpPr/>
                <p:nvPr/>
              </p:nvSpPr>
              <p:spPr>
                <a:xfrm>
                  <a:off x="4092177" y="1397536"/>
                  <a:ext cx="1307446"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61" name="TextBox 260"/>
                <p:cNvSpPr txBox="1"/>
                <p:nvPr/>
              </p:nvSpPr>
              <p:spPr>
                <a:xfrm>
                  <a:off x="3929923" y="1274425"/>
                  <a:ext cx="821197" cy="234152"/>
                </a:xfrm>
                <a:prstGeom prst="rect">
                  <a:avLst/>
                </a:prstGeom>
                <a:noFill/>
              </p:spPr>
              <p:txBody>
                <a:bodyPr wrap="square" rtlCol="0">
                  <a:spAutoFit/>
                </a:bodyPr>
                <a:lstStyle/>
                <a:p>
                  <a:r>
                    <a:rPr lang="en-US" sz="900" dirty="0" smtClean="0">
                      <a:solidFill>
                        <a:schemeClr val="accent2"/>
                      </a:solidFill>
                    </a:rPr>
                    <a:t>Domain A</a:t>
                  </a:r>
                  <a:endParaRPr lang="en-US" sz="900" dirty="0">
                    <a:solidFill>
                      <a:schemeClr val="accent2"/>
                    </a:solidFill>
                  </a:endParaRPr>
                </a:p>
              </p:txBody>
            </p:sp>
            <p:pic>
              <p:nvPicPr>
                <p:cNvPr id="262" name="Picture 26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06426" y="1791546"/>
                  <a:ext cx="199909" cy="180200"/>
                </a:xfrm>
                <a:prstGeom prst="rect">
                  <a:avLst/>
                </a:prstGeom>
              </p:spPr>
            </p:pic>
            <p:pic>
              <p:nvPicPr>
                <p:cNvPr id="263" name="Picture 26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9511" y="1801334"/>
                  <a:ext cx="162019" cy="162018"/>
                </a:xfrm>
                <a:prstGeom prst="rect">
                  <a:avLst/>
                </a:prstGeom>
              </p:spPr>
            </p:pic>
            <p:pic>
              <p:nvPicPr>
                <p:cNvPr id="264" name="Picture 26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7047" y="1481750"/>
                  <a:ext cx="180058" cy="182998"/>
                </a:xfrm>
                <a:prstGeom prst="rect">
                  <a:avLst/>
                </a:prstGeom>
              </p:spPr>
            </p:pic>
            <p:pic>
              <p:nvPicPr>
                <p:cNvPr id="265" name="Picture 264"/>
                <p:cNvPicPr>
                  <a:picLocks noChangeAspect="1"/>
                </p:cNvPicPr>
                <p:nvPr/>
              </p:nvPicPr>
              <p:blipFill>
                <a:blip r:embed="rId2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25101" y="1817914"/>
                  <a:ext cx="138461" cy="131573"/>
                </a:xfrm>
                <a:prstGeom prst="rect">
                  <a:avLst/>
                </a:prstGeom>
              </p:spPr>
            </p:pic>
            <p:cxnSp>
              <p:nvCxnSpPr>
                <p:cNvPr id="266" name="Straight Arrow Connector 265"/>
                <p:cNvCxnSpPr>
                  <a:stCxn id="262" idx="3"/>
                  <a:endCxn id="263" idx="1"/>
                </p:cNvCxnSpPr>
                <p:nvPr/>
              </p:nvCxnSpPr>
              <p:spPr>
                <a:xfrm>
                  <a:off x="4306335" y="1881647"/>
                  <a:ext cx="283176" cy="69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a:stCxn id="263" idx="3"/>
                  <a:endCxn id="265" idx="1"/>
                </p:cNvCxnSpPr>
                <p:nvPr/>
              </p:nvCxnSpPr>
              <p:spPr>
                <a:xfrm>
                  <a:off x="4751530" y="1882344"/>
                  <a:ext cx="273572" cy="135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68" name="Rectangle 267"/>
                <p:cNvSpPr/>
                <p:nvPr/>
              </p:nvSpPr>
              <p:spPr>
                <a:xfrm>
                  <a:off x="4280754" y="1761446"/>
                  <a:ext cx="311304" cy="153888"/>
                </a:xfrm>
                <a:prstGeom prst="rect">
                  <a:avLst/>
                </a:prstGeom>
              </p:spPr>
              <p:txBody>
                <a:bodyPr wrap="none">
                  <a:spAutoFit/>
                </a:bodyPr>
                <a:lstStyle/>
                <a:p>
                  <a:r>
                    <a:rPr lang="en-US" sz="400" dirty="0" smtClean="0"/>
                    <a:t>ingest</a:t>
                  </a:r>
                  <a:endParaRPr lang="en-US" sz="400" dirty="0"/>
                </a:p>
              </p:txBody>
            </p:sp>
            <p:sp>
              <p:nvSpPr>
                <p:cNvPr id="269" name="Rectangle 268"/>
                <p:cNvSpPr/>
                <p:nvPr/>
              </p:nvSpPr>
              <p:spPr>
                <a:xfrm>
                  <a:off x="4690209" y="1765040"/>
                  <a:ext cx="359394" cy="153888"/>
                </a:xfrm>
                <a:prstGeom prst="rect">
                  <a:avLst/>
                </a:prstGeom>
              </p:spPr>
              <p:txBody>
                <a:bodyPr wrap="none">
                  <a:spAutoFit/>
                </a:bodyPr>
                <a:lstStyle/>
                <a:p>
                  <a:r>
                    <a:rPr lang="en-US" sz="400" dirty="0" smtClean="0"/>
                    <a:t>produce</a:t>
                  </a:r>
                  <a:endParaRPr lang="en-US" sz="400" dirty="0"/>
                </a:p>
              </p:txBody>
            </p:sp>
            <p:sp>
              <p:nvSpPr>
                <p:cNvPr id="270" name="Oval 269"/>
                <p:cNvSpPr/>
                <p:nvPr/>
              </p:nvSpPr>
              <p:spPr>
                <a:xfrm>
                  <a:off x="5226828" y="1882318"/>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1" name="Picture 2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81543" y="1926938"/>
                  <a:ext cx="154022" cy="162237"/>
                </a:xfrm>
                <a:prstGeom prst="rect">
                  <a:avLst/>
                </a:prstGeom>
              </p:spPr>
            </p:pic>
          </p:grpSp>
          <p:cxnSp>
            <p:nvCxnSpPr>
              <p:cNvPr id="257" name="Elbow Connector 256"/>
              <p:cNvCxnSpPr>
                <a:stCxn id="262" idx="0"/>
                <a:endCxn id="264" idx="2"/>
              </p:cNvCxnSpPr>
              <p:nvPr/>
            </p:nvCxnSpPr>
            <p:spPr>
              <a:xfrm rot="5400000" flipH="1" flipV="1">
                <a:off x="6549630" y="2329913"/>
                <a:ext cx="126799" cy="470695"/>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8" name="Elbow Connector 257"/>
              <p:cNvCxnSpPr>
                <a:stCxn id="265" idx="0"/>
                <a:endCxn id="264" idx="2"/>
              </p:cNvCxnSpPr>
              <p:nvPr/>
            </p:nvCxnSpPr>
            <p:spPr>
              <a:xfrm rot="16200000" flipV="1">
                <a:off x="6980423" y="2369816"/>
                <a:ext cx="153167" cy="417256"/>
              </a:xfrm>
              <a:prstGeom prst="bentConnector3">
                <a:avLst>
                  <a:gd name="adj1" fmla="val 55312"/>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263" idx="0"/>
                <a:endCxn id="264" idx="2"/>
              </p:cNvCxnSpPr>
              <p:nvPr/>
            </p:nvCxnSpPr>
            <p:spPr>
              <a:xfrm flipV="1">
                <a:off x="6841821" y="2501861"/>
                <a:ext cx="6556" cy="136587"/>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703857" y="1862034"/>
              <a:ext cx="139882" cy="277229"/>
              <a:chOff x="-775580" y="1552373"/>
              <a:chExt cx="139882" cy="277229"/>
            </a:xfrm>
          </p:grpSpPr>
          <p:pic>
            <p:nvPicPr>
              <p:cNvPr id="253" name="Picture 252"/>
              <p:cNvPicPr>
                <a:picLocks noChangeAspect="1"/>
              </p:cNvPicPr>
              <p:nvPr/>
            </p:nvPicPr>
            <p:blipFill>
              <a:blip r:embed="rId2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552373"/>
                <a:ext cx="139882" cy="133302"/>
              </a:xfrm>
              <a:prstGeom prst="rect">
                <a:avLst/>
              </a:prstGeom>
              <a:solidFill>
                <a:schemeClr val="bg1"/>
              </a:solidFill>
            </p:spPr>
          </p:pic>
          <p:pic>
            <p:nvPicPr>
              <p:cNvPr id="254" name="Picture 253"/>
              <p:cNvPicPr>
                <a:picLocks noChangeAspect="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696300"/>
                <a:ext cx="139882" cy="133302"/>
              </a:xfrm>
              <a:prstGeom prst="rect">
                <a:avLst/>
              </a:prstGeom>
              <a:solidFill>
                <a:schemeClr val="bg1"/>
              </a:solidFill>
            </p:spPr>
          </p:pic>
        </p:grpSp>
      </p:grpSp>
      <p:grpSp>
        <p:nvGrpSpPr>
          <p:cNvPr id="351" name="Group 350"/>
          <p:cNvGrpSpPr/>
          <p:nvPr/>
        </p:nvGrpSpPr>
        <p:grpSpPr>
          <a:xfrm>
            <a:off x="4933438" y="1647824"/>
            <a:ext cx="1507651" cy="842541"/>
            <a:chOff x="3483918" y="1676063"/>
            <a:chExt cx="1507651" cy="842541"/>
          </a:xfrm>
        </p:grpSpPr>
        <p:grpSp>
          <p:nvGrpSpPr>
            <p:cNvPr id="352" name="Group 351"/>
            <p:cNvGrpSpPr/>
            <p:nvPr/>
          </p:nvGrpSpPr>
          <p:grpSpPr>
            <a:xfrm>
              <a:off x="3483918" y="1676063"/>
              <a:ext cx="1507651" cy="842541"/>
              <a:chOff x="6101224" y="2111538"/>
              <a:chExt cx="1553808" cy="854659"/>
            </a:xfrm>
          </p:grpSpPr>
          <p:grpSp>
            <p:nvGrpSpPr>
              <p:cNvPr id="356" name="Group 355"/>
              <p:cNvGrpSpPr/>
              <p:nvPr/>
            </p:nvGrpSpPr>
            <p:grpSpPr>
              <a:xfrm>
                <a:off x="6101224" y="2111538"/>
                <a:ext cx="1553808" cy="854659"/>
                <a:chOff x="3929923" y="1274425"/>
                <a:chExt cx="1553808" cy="854659"/>
              </a:xfrm>
            </p:grpSpPr>
            <p:sp>
              <p:nvSpPr>
                <p:cNvPr id="360" name="Rectangle 359"/>
                <p:cNvSpPr/>
                <p:nvPr/>
              </p:nvSpPr>
              <p:spPr>
                <a:xfrm>
                  <a:off x="4092177" y="1397536"/>
                  <a:ext cx="1307446"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361" name="TextBox 360"/>
                <p:cNvSpPr txBox="1"/>
                <p:nvPr/>
              </p:nvSpPr>
              <p:spPr>
                <a:xfrm>
                  <a:off x="3929923" y="1274425"/>
                  <a:ext cx="821197" cy="234152"/>
                </a:xfrm>
                <a:prstGeom prst="rect">
                  <a:avLst/>
                </a:prstGeom>
                <a:noFill/>
              </p:spPr>
              <p:txBody>
                <a:bodyPr wrap="square" rtlCol="0">
                  <a:spAutoFit/>
                </a:bodyPr>
                <a:lstStyle/>
                <a:p>
                  <a:r>
                    <a:rPr lang="en-US" sz="900" dirty="0" smtClean="0">
                      <a:solidFill>
                        <a:schemeClr val="accent2"/>
                      </a:solidFill>
                    </a:rPr>
                    <a:t>Domain B</a:t>
                  </a:r>
                  <a:endParaRPr lang="en-US" sz="900" dirty="0">
                    <a:solidFill>
                      <a:schemeClr val="accent2"/>
                    </a:solidFill>
                  </a:endParaRPr>
                </a:p>
              </p:txBody>
            </p:sp>
            <p:pic>
              <p:nvPicPr>
                <p:cNvPr id="362" name="Picture 36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06426" y="1791546"/>
                  <a:ext cx="199909" cy="180200"/>
                </a:xfrm>
                <a:prstGeom prst="rect">
                  <a:avLst/>
                </a:prstGeom>
              </p:spPr>
            </p:pic>
            <p:pic>
              <p:nvPicPr>
                <p:cNvPr id="363" name="Picture 36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9511" y="1801334"/>
                  <a:ext cx="162019" cy="162018"/>
                </a:xfrm>
                <a:prstGeom prst="rect">
                  <a:avLst/>
                </a:prstGeom>
              </p:spPr>
            </p:pic>
            <p:pic>
              <p:nvPicPr>
                <p:cNvPr id="364" name="Picture 36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7047" y="1481750"/>
                  <a:ext cx="180058" cy="182998"/>
                </a:xfrm>
                <a:prstGeom prst="rect">
                  <a:avLst/>
                </a:prstGeom>
              </p:spPr>
            </p:pic>
            <p:pic>
              <p:nvPicPr>
                <p:cNvPr id="365" name="Picture 364"/>
                <p:cNvPicPr>
                  <a:picLocks noChangeAspect="1"/>
                </p:cNvPicPr>
                <p:nvPr/>
              </p:nvPicPr>
              <p:blipFill>
                <a:blip r:embed="rId2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25101" y="1817914"/>
                  <a:ext cx="138461" cy="131573"/>
                </a:xfrm>
                <a:prstGeom prst="rect">
                  <a:avLst/>
                </a:prstGeom>
              </p:spPr>
            </p:pic>
            <p:cxnSp>
              <p:nvCxnSpPr>
                <p:cNvPr id="366" name="Straight Arrow Connector 365"/>
                <p:cNvCxnSpPr>
                  <a:stCxn id="362" idx="3"/>
                  <a:endCxn id="363" idx="1"/>
                </p:cNvCxnSpPr>
                <p:nvPr/>
              </p:nvCxnSpPr>
              <p:spPr>
                <a:xfrm>
                  <a:off x="4306335" y="1881647"/>
                  <a:ext cx="283176" cy="69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67" name="Straight Arrow Connector 366"/>
                <p:cNvCxnSpPr>
                  <a:stCxn id="363" idx="3"/>
                  <a:endCxn id="365" idx="1"/>
                </p:cNvCxnSpPr>
                <p:nvPr/>
              </p:nvCxnSpPr>
              <p:spPr>
                <a:xfrm>
                  <a:off x="4751530" y="1882344"/>
                  <a:ext cx="273572" cy="135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368" name="Rectangle 367"/>
                <p:cNvSpPr/>
                <p:nvPr/>
              </p:nvSpPr>
              <p:spPr>
                <a:xfrm>
                  <a:off x="4280754" y="1761446"/>
                  <a:ext cx="311304" cy="153888"/>
                </a:xfrm>
                <a:prstGeom prst="rect">
                  <a:avLst/>
                </a:prstGeom>
              </p:spPr>
              <p:txBody>
                <a:bodyPr wrap="none">
                  <a:spAutoFit/>
                </a:bodyPr>
                <a:lstStyle/>
                <a:p>
                  <a:r>
                    <a:rPr lang="en-US" sz="400" dirty="0" smtClean="0"/>
                    <a:t>ingest</a:t>
                  </a:r>
                  <a:endParaRPr lang="en-US" sz="400" dirty="0"/>
                </a:p>
              </p:txBody>
            </p:sp>
            <p:sp>
              <p:nvSpPr>
                <p:cNvPr id="369" name="Rectangle 368"/>
                <p:cNvSpPr/>
                <p:nvPr/>
              </p:nvSpPr>
              <p:spPr>
                <a:xfrm>
                  <a:off x="4690209" y="1765040"/>
                  <a:ext cx="359394" cy="153888"/>
                </a:xfrm>
                <a:prstGeom prst="rect">
                  <a:avLst/>
                </a:prstGeom>
              </p:spPr>
              <p:txBody>
                <a:bodyPr wrap="none">
                  <a:spAutoFit/>
                </a:bodyPr>
                <a:lstStyle/>
                <a:p>
                  <a:r>
                    <a:rPr lang="en-US" sz="400" dirty="0" smtClean="0"/>
                    <a:t>produce</a:t>
                  </a:r>
                  <a:endParaRPr lang="en-US" sz="400" dirty="0"/>
                </a:p>
              </p:txBody>
            </p:sp>
            <p:sp>
              <p:nvSpPr>
                <p:cNvPr id="370" name="Oval 369"/>
                <p:cNvSpPr/>
                <p:nvPr/>
              </p:nvSpPr>
              <p:spPr>
                <a:xfrm>
                  <a:off x="5226828" y="1882318"/>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71" name="Picture 3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81543" y="1926938"/>
                  <a:ext cx="154022" cy="162237"/>
                </a:xfrm>
                <a:prstGeom prst="rect">
                  <a:avLst/>
                </a:prstGeom>
              </p:spPr>
            </p:pic>
          </p:grpSp>
          <p:cxnSp>
            <p:nvCxnSpPr>
              <p:cNvPr id="357" name="Elbow Connector 356"/>
              <p:cNvCxnSpPr>
                <a:stCxn id="362" idx="0"/>
                <a:endCxn id="364" idx="2"/>
              </p:cNvCxnSpPr>
              <p:nvPr/>
            </p:nvCxnSpPr>
            <p:spPr>
              <a:xfrm rot="5400000" flipH="1" flipV="1">
                <a:off x="6549630" y="2329913"/>
                <a:ext cx="126799" cy="470695"/>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8" name="Elbow Connector 357"/>
              <p:cNvCxnSpPr>
                <a:stCxn id="365" idx="0"/>
                <a:endCxn id="364" idx="2"/>
              </p:cNvCxnSpPr>
              <p:nvPr/>
            </p:nvCxnSpPr>
            <p:spPr>
              <a:xfrm rot="16200000" flipV="1">
                <a:off x="6980423" y="2369816"/>
                <a:ext cx="153167" cy="417256"/>
              </a:xfrm>
              <a:prstGeom prst="bentConnector3">
                <a:avLst>
                  <a:gd name="adj1" fmla="val 55312"/>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59" name="Straight Arrow Connector 358"/>
              <p:cNvCxnSpPr>
                <a:stCxn id="363" idx="0"/>
                <a:endCxn id="364" idx="2"/>
              </p:cNvCxnSpPr>
              <p:nvPr/>
            </p:nvCxnSpPr>
            <p:spPr>
              <a:xfrm flipV="1">
                <a:off x="6841821" y="2501861"/>
                <a:ext cx="6556" cy="136587"/>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353" name="Group 352"/>
            <p:cNvGrpSpPr/>
            <p:nvPr/>
          </p:nvGrpSpPr>
          <p:grpSpPr>
            <a:xfrm>
              <a:off x="4703857" y="1862034"/>
              <a:ext cx="139882" cy="277229"/>
              <a:chOff x="-775580" y="1552373"/>
              <a:chExt cx="139882" cy="277229"/>
            </a:xfrm>
          </p:grpSpPr>
          <p:pic>
            <p:nvPicPr>
              <p:cNvPr id="354" name="Picture 353"/>
              <p:cNvPicPr>
                <a:picLocks noChangeAspect="1"/>
              </p:cNvPicPr>
              <p:nvPr/>
            </p:nvPicPr>
            <p:blipFill>
              <a:blip r:embed="rId2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552373"/>
                <a:ext cx="139882" cy="133302"/>
              </a:xfrm>
              <a:prstGeom prst="rect">
                <a:avLst/>
              </a:prstGeom>
              <a:solidFill>
                <a:schemeClr val="bg1"/>
              </a:solidFill>
            </p:spPr>
          </p:pic>
          <p:pic>
            <p:nvPicPr>
              <p:cNvPr id="355" name="Picture 354"/>
              <p:cNvPicPr>
                <a:picLocks noChangeAspect="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696300"/>
                <a:ext cx="139882" cy="133302"/>
              </a:xfrm>
              <a:prstGeom prst="rect">
                <a:avLst/>
              </a:prstGeom>
              <a:solidFill>
                <a:schemeClr val="bg1"/>
              </a:solidFill>
            </p:spPr>
          </p:pic>
        </p:grpSp>
      </p:grpSp>
      <p:grpSp>
        <p:nvGrpSpPr>
          <p:cNvPr id="372" name="Group 371"/>
          <p:cNvGrpSpPr/>
          <p:nvPr/>
        </p:nvGrpSpPr>
        <p:grpSpPr>
          <a:xfrm>
            <a:off x="6400477" y="1643828"/>
            <a:ext cx="1507651" cy="842541"/>
            <a:chOff x="3483918" y="1676063"/>
            <a:chExt cx="1507651" cy="842541"/>
          </a:xfrm>
        </p:grpSpPr>
        <p:grpSp>
          <p:nvGrpSpPr>
            <p:cNvPr id="373" name="Group 372"/>
            <p:cNvGrpSpPr/>
            <p:nvPr/>
          </p:nvGrpSpPr>
          <p:grpSpPr>
            <a:xfrm>
              <a:off x="3483918" y="1676063"/>
              <a:ext cx="1507651" cy="842541"/>
              <a:chOff x="6101224" y="2111538"/>
              <a:chExt cx="1553808" cy="854659"/>
            </a:xfrm>
          </p:grpSpPr>
          <p:grpSp>
            <p:nvGrpSpPr>
              <p:cNvPr id="377" name="Group 376"/>
              <p:cNvGrpSpPr/>
              <p:nvPr/>
            </p:nvGrpSpPr>
            <p:grpSpPr>
              <a:xfrm>
                <a:off x="6101224" y="2111538"/>
                <a:ext cx="1553808" cy="854659"/>
                <a:chOff x="3929923" y="1274425"/>
                <a:chExt cx="1553808" cy="854659"/>
              </a:xfrm>
            </p:grpSpPr>
            <p:sp>
              <p:nvSpPr>
                <p:cNvPr id="381" name="Rectangle 380"/>
                <p:cNvSpPr/>
                <p:nvPr/>
              </p:nvSpPr>
              <p:spPr>
                <a:xfrm>
                  <a:off x="4092177" y="1397536"/>
                  <a:ext cx="1307446"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382" name="TextBox 381"/>
                <p:cNvSpPr txBox="1"/>
                <p:nvPr/>
              </p:nvSpPr>
              <p:spPr>
                <a:xfrm>
                  <a:off x="3929923" y="1274425"/>
                  <a:ext cx="821197" cy="234152"/>
                </a:xfrm>
                <a:prstGeom prst="rect">
                  <a:avLst/>
                </a:prstGeom>
                <a:noFill/>
              </p:spPr>
              <p:txBody>
                <a:bodyPr wrap="square" rtlCol="0">
                  <a:spAutoFit/>
                </a:bodyPr>
                <a:lstStyle/>
                <a:p>
                  <a:r>
                    <a:rPr lang="en-US" sz="900" dirty="0" smtClean="0">
                      <a:solidFill>
                        <a:schemeClr val="accent2"/>
                      </a:solidFill>
                    </a:rPr>
                    <a:t>Domain C</a:t>
                  </a:r>
                  <a:endParaRPr lang="en-US" sz="900" dirty="0">
                    <a:solidFill>
                      <a:schemeClr val="accent2"/>
                    </a:solidFill>
                  </a:endParaRPr>
                </a:p>
              </p:txBody>
            </p:sp>
            <p:pic>
              <p:nvPicPr>
                <p:cNvPr id="383" name="Picture 382"/>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06426" y="1791546"/>
                  <a:ext cx="199909" cy="180200"/>
                </a:xfrm>
                <a:prstGeom prst="rect">
                  <a:avLst/>
                </a:prstGeom>
              </p:spPr>
            </p:pic>
            <p:pic>
              <p:nvPicPr>
                <p:cNvPr id="384" name="Picture 383"/>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9511" y="1801334"/>
                  <a:ext cx="162019" cy="162018"/>
                </a:xfrm>
                <a:prstGeom prst="rect">
                  <a:avLst/>
                </a:prstGeom>
              </p:spPr>
            </p:pic>
            <p:pic>
              <p:nvPicPr>
                <p:cNvPr id="385" name="Picture 384"/>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87047" y="1481750"/>
                  <a:ext cx="180058" cy="182998"/>
                </a:xfrm>
                <a:prstGeom prst="rect">
                  <a:avLst/>
                </a:prstGeom>
              </p:spPr>
            </p:pic>
            <p:pic>
              <p:nvPicPr>
                <p:cNvPr id="386" name="Picture 385"/>
                <p:cNvPicPr>
                  <a:picLocks noChangeAspect="1"/>
                </p:cNvPicPr>
                <p:nvPr/>
              </p:nvPicPr>
              <p:blipFill>
                <a:blip r:embed="rId2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25101" y="1817914"/>
                  <a:ext cx="138461" cy="131573"/>
                </a:xfrm>
                <a:prstGeom prst="rect">
                  <a:avLst/>
                </a:prstGeom>
              </p:spPr>
            </p:pic>
            <p:cxnSp>
              <p:nvCxnSpPr>
                <p:cNvPr id="387" name="Straight Arrow Connector 386"/>
                <p:cNvCxnSpPr>
                  <a:stCxn id="383" idx="3"/>
                  <a:endCxn id="384" idx="1"/>
                </p:cNvCxnSpPr>
                <p:nvPr/>
              </p:nvCxnSpPr>
              <p:spPr>
                <a:xfrm>
                  <a:off x="4306335" y="1881647"/>
                  <a:ext cx="283176" cy="69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8" name="Straight Arrow Connector 387"/>
                <p:cNvCxnSpPr>
                  <a:stCxn id="384" idx="3"/>
                  <a:endCxn id="386" idx="1"/>
                </p:cNvCxnSpPr>
                <p:nvPr/>
              </p:nvCxnSpPr>
              <p:spPr>
                <a:xfrm>
                  <a:off x="4751530" y="1882344"/>
                  <a:ext cx="273572" cy="1357"/>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389" name="Rectangle 388"/>
                <p:cNvSpPr/>
                <p:nvPr/>
              </p:nvSpPr>
              <p:spPr>
                <a:xfrm>
                  <a:off x="4280754" y="1761446"/>
                  <a:ext cx="311304" cy="153888"/>
                </a:xfrm>
                <a:prstGeom prst="rect">
                  <a:avLst/>
                </a:prstGeom>
              </p:spPr>
              <p:txBody>
                <a:bodyPr wrap="none">
                  <a:spAutoFit/>
                </a:bodyPr>
                <a:lstStyle/>
                <a:p>
                  <a:r>
                    <a:rPr lang="en-US" sz="400" dirty="0" smtClean="0"/>
                    <a:t>ingest</a:t>
                  </a:r>
                  <a:endParaRPr lang="en-US" sz="400" dirty="0"/>
                </a:p>
              </p:txBody>
            </p:sp>
            <p:sp>
              <p:nvSpPr>
                <p:cNvPr id="390" name="Rectangle 389"/>
                <p:cNvSpPr/>
                <p:nvPr/>
              </p:nvSpPr>
              <p:spPr>
                <a:xfrm>
                  <a:off x="4690209" y="1765040"/>
                  <a:ext cx="359394" cy="153888"/>
                </a:xfrm>
                <a:prstGeom prst="rect">
                  <a:avLst/>
                </a:prstGeom>
              </p:spPr>
              <p:txBody>
                <a:bodyPr wrap="none">
                  <a:spAutoFit/>
                </a:bodyPr>
                <a:lstStyle/>
                <a:p>
                  <a:r>
                    <a:rPr lang="en-US" sz="400" dirty="0" smtClean="0"/>
                    <a:t>produce</a:t>
                  </a:r>
                  <a:endParaRPr lang="en-US" sz="400" dirty="0"/>
                </a:p>
              </p:txBody>
            </p:sp>
            <p:sp>
              <p:nvSpPr>
                <p:cNvPr id="391" name="Oval 390"/>
                <p:cNvSpPr/>
                <p:nvPr/>
              </p:nvSpPr>
              <p:spPr>
                <a:xfrm>
                  <a:off x="5226828" y="1882318"/>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2" name="Picture 39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81543" y="1926938"/>
                  <a:ext cx="154022" cy="162237"/>
                </a:xfrm>
                <a:prstGeom prst="rect">
                  <a:avLst/>
                </a:prstGeom>
              </p:spPr>
            </p:pic>
          </p:grpSp>
          <p:cxnSp>
            <p:nvCxnSpPr>
              <p:cNvPr id="378" name="Elbow Connector 377"/>
              <p:cNvCxnSpPr>
                <a:stCxn id="383" idx="0"/>
                <a:endCxn id="385" idx="2"/>
              </p:cNvCxnSpPr>
              <p:nvPr/>
            </p:nvCxnSpPr>
            <p:spPr>
              <a:xfrm rot="5400000" flipH="1" flipV="1">
                <a:off x="6549630" y="2329913"/>
                <a:ext cx="126799" cy="470695"/>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79" name="Elbow Connector 378"/>
              <p:cNvCxnSpPr>
                <a:stCxn id="386" idx="0"/>
                <a:endCxn id="385" idx="2"/>
              </p:cNvCxnSpPr>
              <p:nvPr/>
            </p:nvCxnSpPr>
            <p:spPr>
              <a:xfrm rot="16200000" flipV="1">
                <a:off x="6980423" y="2369816"/>
                <a:ext cx="153167" cy="417256"/>
              </a:xfrm>
              <a:prstGeom prst="bentConnector3">
                <a:avLst>
                  <a:gd name="adj1" fmla="val 55312"/>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380" name="Straight Arrow Connector 379"/>
              <p:cNvCxnSpPr>
                <a:stCxn id="384" idx="0"/>
                <a:endCxn id="385" idx="2"/>
              </p:cNvCxnSpPr>
              <p:nvPr/>
            </p:nvCxnSpPr>
            <p:spPr>
              <a:xfrm flipV="1">
                <a:off x="6841821" y="2501861"/>
                <a:ext cx="6556" cy="136587"/>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374" name="Group 373"/>
            <p:cNvGrpSpPr/>
            <p:nvPr/>
          </p:nvGrpSpPr>
          <p:grpSpPr>
            <a:xfrm>
              <a:off x="4703857" y="1862034"/>
              <a:ext cx="139882" cy="277229"/>
              <a:chOff x="-775580" y="1552373"/>
              <a:chExt cx="139882" cy="277229"/>
            </a:xfrm>
          </p:grpSpPr>
          <p:pic>
            <p:nvPicPr>
              <p:cNvPr id="375" name="Picture 374"/>
              <p:cNvPicPr>
                <a:picLocks noChangeAspect="1"/>
              </p:cNvPicPr>
              <p:nvPr/>
            </p:nvPicPr>
            <p:blipFill>
              <a:blip r:embed="rId2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552373"/>
                <a:ext cx="139882" cy="133302"/>
              </a:xfrm>
              <a:prstGeom prst="rect">
                <a:avLst/>
              </a:prstGeom>
              <a:solidFill>
                <a:schemeClr val="bg1"/>
              </a:solidFill>
            </p:spPr>
          </p:pic>
          <p:pic>
            <p:nvPicPr>
              <p:cNvPr id="376" name="Picture 375"/>
              <p:cNvPicPr>
                <a:picLocks noChangeAspect="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5580" y="1696300"/>
                <a:ext cx="139882" cy="133302"/>
              </a:xfrm>
              <a:prstGeom prst="rect">
                <a:avLst/>
              </a:prstGeom>
              <a:solidFill>
                <a:schemeClr val="bg1"/>
              </a:solidFill>
            </p:spPr>
          </p:pic>
        </p:grpSp>
      </p:grpSp>
      <p:sp>
        <p:nvSpPr>
          <p:cNvPr id="187" name="TextBox 186"/>
          <p:cNvSpPr txBox="1"/>
          <p:nvPr/>
        </p:nvSpPr>
        <p:spPr>
          <a:xfrm>
            <a:off x="481493" y="2218647"/>
            <a:ext cx="424789" cy="276999"/>
          </a:xfrm>
          <a:prstGeom prst="rect">
            <a:avLst/>
          </a:prstGeom>
          <a:noFill/>
        </p:spPr>
        <p:txBody>
          <a:bodyPr wrap="square" lIns="0" rIns="0" rtlCol="0">
            <a:spAutoFit/>
          </a:bodyPr>
          <a:lstStyle/>
          <a:p>
            <a:pPr algn="r"/>
            <a:r>
              <a:rPr lang="en-US" sz="600" dirty="0" smtClean="0"/>
              <a:t>Structured Data</a:t>
            </a:r>
            <a:endParaRPr lang="en-US" sz="200" dirty="0"/>
          </a:p>
        </p:txBody>
      </p:sp>
      <p:sp>
        <p:nvSpPr>
          <p:cNvPr id="190" name="Line Callout 1 (Accent Bar) 189"/>
          <p:cNvSpPr/>
          <p:nvPr/>
        </p:nvSpPr>
        <p:spPr>
          <a:xfrm>
            <a:off x="291090" y="2315121"/>
            <a:ext cx="846928" cy="89223"/>
          </a:xfrm>
          <a:prstGeom prst="accentCallout1">
            <a:avLst>
              <a:gd name="adj1" fmla="val 66805"/>
              <a:gd name="adj2" fmla="val 79167"/>
              <a:gd name="adj3" fmla="val 502428"/>
              <a:gd name="adj4" fmla="val 14416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9" name="Picture 248"/>
          <p:cNvPicPr>
            <a:picLocks noChangeAspect="1"/>
          </p:cNvPicPr>
          <p:nvPr/>
        </p:nvPicPr>
        <p:blipFill>
          <a:blip r:embed="rId2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63422" y="4502559"/>
            <a:ext cx="94546" cy="90099"/>
          </a:xfrm>
          <a:prstGeom prst="rect">
            <a:avLst/>
          </a:prstGeom>
          <a:solidFill>
            <a:schemeClr val="bg1"/>
          </a:solidFill>
        </p:spPr>
      </p:pic>
      <p:pic>
        <p:nvPicPr>
          <p:cNvPr id="272" name="Picture 271"/>
          <p:cNvPicPr>
            <a:picLocks noChangeAspect="1"/>
          </p:cNvPicPr>
          <p:nvPr/>
        </p:nvPicPr>
        <p:blipFill>
          <a:blip r:embed="rId2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62760" y="4585527"/>
            <a:ext cx="94546" cy="90099"/>
          </a:xfrm>
          <a:prstGeom prst="rect">
            <a:avLst/>
          </a:prstGeom>
          <a:solidFill>
            <a:schemeClr val="bg1"/>
          </a:solidFill>
        </p:spPr>
      </p:pic>
      <p:sp>
        <p:nvSpPr>
          <p:cNvPr id="284" name="Rectangle 283"/>
          <p:cNvSpPr/>
          <p:nvPr/>
        </p:nvSpPr>
        <p:spPr>
          <a:xfrm>
            <a:off x="4354777" y="4464615"/>
            <a:ext cx="572373" cy="246221"/>
          </a:xfrm>
          <a:prstGeom prst="rect">
            <a:avLst/>
          </a:prstGeom>
        </p:spPr>
        <p:txBody>
          <a:bodyPr wrap="square">
            <a:spAutoFit/>
          </a:bodyPr>
          <a:lstStyle/>
          <a:p>
            <a:pPr algn="r"/>
            <a:r>
              <a:rPr lang="en-US" sz="500" dirty="0" smtClean="0"/>
              <a:t>Change Audit Log</a:t>
            </a:r>
            <a:endParaRPr lang="en-US" sz="400" dirty="0"/>
          </a:p>
        </p:txBody>
      </p:sp>
      <p:grpSp>
        <p:nvGrpSpPr>
          <p:cNvPr id="285" name="Group 284"/>
          <p:cNvGrpSpPr/>
          <p:nvPr/>
        </p:nvGrpSpPr>
        <p:grpSpPr>
          <a:xfrm>
            <a:off x="4082380" y="4506675"/>
            <a:ext cx="172095" cy="170212"/>
            <a:chOff x="5517987" y="2370548"/>
            <a:chExt cx="189553" cy="189351"/>
          </a:xfrm>
        </p:grpSpPr>
        <p:pic>
          <p:nvPicPr>
            <p:cNvPr id="286" name="Picture 285"/>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287" name="Picture 286"/>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288" name="Picture 287"/>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289" name="Picture 288"/>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290" name="Picture 289"/>
            <p:cNvPicPr>
              <a:picLocks noChangeAspect="1"/>
            </p:cNvPicPr>
            <p:nvPr/>
          </p:nvPicPr>
          <p:blipFill>
            <a:blip r:embed="rId2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spTree>
    <p:extLst>
      <p:ext uri="{BB962C8B-B14F-4D97-AF65-F5344CB8AC3E}">
        <p14:creationId xmlns:p14="http://schemas.microsoft.com/office/powerpoint/2010/main" val="33374406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22</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Issues to address by</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8" name="Rectangle 7"/>
          <p:cNvSpPr/>
          <p:nvPr/>
        </p:nvSpPr>
        <p:spPr>
          <a:xfrm>
            <a:off x="533400" y="1047750"/>
            <a:ext cx="3886200" cy="3600986"/>
          </a:xfrm>
          <a:prstGeom prst="rect">
            <a:avLst/>
          </a:prstGeom>
          <a:noFill/>
        </p:spPr>
        <p:txBody>
          <a:bodyPr wrap="square">
            <a:spAutoFit/>
          </a:bodyPr>
          <a:lstStyle/>
          <a:p>
            <a:pPr marL="171450" indent="-171450">
              <a:spcBef>
                <a:spcPts val="600"/>
              </a:spcBef>
              <a:buFont typeface="Arial" panose="020B0604020202020204" pitchFamily="34" charset="0"/>
              <a:buChar char="•"/>
            </a:pPr>
            <a:r>
              <a:rPr lang="en-US" sz="1100" b="1" dirty="0" smtClean="0">
                <a:solidFill>
                  <a:schemeClr val="tx2"/>
                </a:solidFill>
              </a:rPr>
              <a:t>Comparing Apple to Orange </a:t>
            </a:r>
            <a:r>
              <a:rPr lang="en-US" sz="1100" dirty="0" smtClean="0">
                <a:solidFill>
                  <a:schemeClr val="tx2"/>
                </a:solidFill>
              </a:rPr>
              <a:t>- Data collected from different sources lack common structure and increase data wrangling effort </a:t>
            </a:r>
          </a:p>
          <a:p>
            <a:pPr marL="171450" indent="-171450">
              <a:spcBef>
                <a:spcPts val="600"/>
              </a:spcBef>
              <a:buFont typeface="Arial" panose="020B0604020202020204" pitchFamily="34" charset="0"/>
              <a:buChar char="•"/>
            </a:pPr>
            <a:r>
              <a:rPr lang="en-US" sz="1100" b="1" dirty="0" smtClean="0">
                <a:solidFill>
                  <a:schemeClr val="tx2"/>
                </a:solidFill>
              </a:rPr>
              <a:t>Duplicate Data Entry &amp; Queries </a:t>
            </a:r>
            <a:r>
              <a:rPr lang="en-US" sz="1100" dirty="0" smtClean="0">
                <a:solidFill>
                  <a:schemeClr val="tx2"/>
                </a:solidFill>
              </a:rPr>
              <a:t>- attempted use of CRM systems as master customer data creates technical debt and burden application teams</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Inaccurate Data </a:t>
            </a:r>
            <a:r>
              <a:rPr lang="en-US" sz="1100" dirty="0" smtClean="0">
                <a:solidFill>
                  <a:schemeClr val="bg1">
                    <a:lumMod val="65000"/>
                  </a:schemeClr>
                </a:solidFill>
              </a:rPr>
              <a:t>– expecting data captured has missing fields, error or insufficient information</a:t>
            </a:r>
          </a:p>
          <a:p>
            <a:pPr marL="171450" indent="-171450">
              <a:spcBef>
                <a:spcPts val="600"/>
              </a:spcBef>
              <a:buFont typeface="Arial" panose="020B0604020202020204" pitchFamily="34" charset="0"/>
              <a:buChar char="•"/>
            </a:pPr>
            <a:r>
              <a:rPr lang="en-US" sz="1100" b="1" dirty="0" smtClean="0">
                <a:solidFill>
                  <a:schemeClr val="tx2"/>
                </a:solidFill>
              </a:rPr>
              <a:t>Too Much Data </a:t>
            </a:r>
            <a:r>
              <a:rPr lang="en-US" sz="1100" dirty="0" smtClean="0">
                <a:solidFill>
                  <a:schemeClr val="tx2"/>
                </a:solidFill>
              </a:rPr>
              <a:t>– data is dumped vs being organized, some data stores became data swamp</a:t>
            </a:r>
          </a:p>
          <a:p>
            <a:pPr marL="171450" indent="-171450">
              <a:spcBef>
                <a:spcPts val="600"/>
              </a:spcBef>
              <a:buFont typeface="Arial" panose="020B0604020202020204" pitchFamily="34" charset="0"/>
              <a:buChar char="•"/>
            </a:pPr>
            <a:r>
              <a:rPr lang="en-US" sz="1100" b="1" dirty="0" smtClean="0">
                <a:solidFill>
                  <a:schemeClr val="tx2"/>
                </a:solidFill>
              </a:rPr>
              <a:t>Lack of Data </a:t>
            </a:r>
            <a:r>
              <a:rPr lang="en-US" sz="1100" b="1" dirty="0">
                <a:solidFill>
                  <a:schemeClr val="tx2"/>
                </a:solidFill>
              </a:rPr>
              <a:t>O</a:t>
            </a:r>
            <a:r>
              <a:rPr lang="en-US" sz="1100" b="1" dirty="0" smtClean="0">
                <a:solidFill>
                  <a:schemeClr val="tx2"/>
                </a:solidFill>
              </a:rPr>
              <a:t>wnership </a:t>
            </a:r>
            <a:r>
              <a:rPr lang="en-US" sz="1100" dirty="0" smtClean="0">
                <a:solidFill>
                  <a:schemeClr val="tx2"/>
                </a:solidFill>
              </a:rPr>
              <a:t>– uncertain about the data collected are considered as the source of truth in time</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Compliance Hurdles </a:t>
            </a:r>
            <a:r>
              <a:rPr lang="en-US" sz="1100" dirty="0" smtClean="0">
                <a:solidFill>
                  <a:schemeClr val="bg1">
                    <a:lumMod val="65000"/>
                  </a:schemeClr>
                </a:solidFill>
              </a:rPr>
              <a:t>– controls are not embedded onto data collection and protection for validation e.g. PDPO (HK) or PIPL (China)</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Hard to Understand Data Lifecycle </a:t>
            </a:r>
            <a:r>
              <a:rPr lang="en-US" sz="1100" dirty="0" smtClean="0">
                <a:solidFill>
                  <a:schemeClr val="bg1">
                    <a:lumMod val="65000"/>
                  </a:schemeClr>
                </a:solidFill>
              </a:rPr>
              <a:t>– data grows in size and complexity, people changes and different transformation make it difficult for clarify and visibility to data team</a:t>
            </a:r>
            <a:endParaRPr lang="en-US" sz="1100" b="1" dirty="0">
              <a:solidFill>
                <a:schemeClr val="bg1">
                  <a:lumMod val="65000"/>
                </a:schemeClr>
              </a:solidFill>
            </a:endParaRPr>
          </a:p>
        </p:txBody>
      </p:sp>
      <p:sp>
        <p:nvSpPr>
          <p:cNvPr id="9" name="Rectangle 8"/>
          <p:cNvSpPr/>
          <p:nvPr/>
        </p:nvSpPr>
        <p:spPr>
          <a:xfrm>
            <a:off x="4713286" y="1047750"/>
            <a:ext cx="3973513" cy="3600986"/>
          </a:xfrm>
          <a:prstGeom prst="rect">
            <a:avLst/>
          </a:prstGeom>
          <a:noFill/>
        </p:spPr>
        <p:txBody>
          <a:bodyPr wrap="square">
            <a:spAutoFit/>
          </a:bodyPr>
          <a:lstStyle/>
          <a:p>
            <a:pPr marL="171450" indent="-171450">
              <a:spcBef>
                <a:spcPts val="600"/>
              </a:spcBef>
              <a:buFont typeface="Arial" panose="020B0604020202020204" pitchFamily="34" charset="0"/>
              <a:buChar char="•"/>
            </a:pPr>
            <a:r>
              <a:rPr lang="en-US" sz="1100" b="1" dirty="0" smtClean="0">
                <a:solidFill>
                  <a:schemeClr val="tx2"/>
                </a:solidFill>
              </a:rPr>
              <a:t>Data Silos </a:t>
            </a:r>
            <a:r>
              <a:rPr lang="en-US" sz="1100" dirty="0" smtClean="0">
                <a:solidFill>
                  <a:schemeClr val="tx2"/>
                </a:solidFill>
              </a:rPr>
              <a:t>– lack of accessibility increase complexity for aggregation and consolidation for analytics</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Pace of Technology </a:t>
            </a:r>
            <a:r>
              <a:rPr lang="en-US" sz="1100" dirty="0" smtClean="0">
                <a:solidFill>
                  <a:schemeClr val="bg1">
                    <a:lumMod val="65000"/>
                  </a:schemeClr>
                </a:solidFill>
              </a:rPr>
              <a:t>– legacy technologies limit the acceleration and capability of data centric strategies</a:t>
            </a:r>
          </a:p>
          <a:p>
            <a:pPr marL="171450" indent="-171450">
              <a:spcBef>
                <a:spcPts val="600"/>
              </a:spcBef>
              <a:buFont typeface="Arial" panose="020B0604020202020204" pitchFamily="34" charset="0"/>
              <a:buChar char="•"/>
            </a:pPr>
            <a:r>
              <a:rPr lang="en-US" sz="1100" b="1" dirty="0" smtClean="0">
                <a:solidFill>
                  <a:schemeClr val="tx2"/>
                </a:solidFill>
              </a:rPr>
              <a:t>Lack of Commitment </a:t>
            </a:r>
            <a:r>
              <a:rPr lang="en-US" sz="1100" dirty="0" smtClean="0">
                <a:solidFill>
                  <a:schemeClr val="tx2"/>
                </a:solidFill>
              </a:rPr>
              <a:t>– service level agreement couldn’t be met because expectation of dependent of data (and also service) from different systems are varied and/or expensive to match</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Lack of Self Service Infrastructure </a:t>
            </a:r>
            <a:r>
              <a:rPr lang="en-US" sz="1100" dirty="0" smtClean="0">
                <a:solidFill>
                  <a:schemeClr val="bg1">
                    <a:lumMod val="65000"/>
                  </a:schemeClr>
                </a:solidFill>
              </a:rPr>
              <a:t>– separate data solutions and operation are costly and increase technical risk and debt for data acquisition, storage, preparation, delivery and governance</a:t>
            </a:r>
          </a:p>
          <a:p>
            <a:pPr marL="171450" indent="-171450">
              <a:spcBef>
                <a:spcPts val="600"/>
              </a:spcBef>
              <a:buFont typeface="Arial" panose="020B0604020202020204" pitchFamily="34" charset="0"/>
              <a:buChar char="•"/>
            </a:pPr>
            <a:r>
              <a:rPr lang="en-US" sz="1100" b="1" dirty="0" smtClean="0">
                <a:solidFill>
                  <a:schemeClr val="bg1">
                    <a:lumMod val="65000"/>
                  </a:schemeClr>
                </a:solidFill>
              </a:rPr>
              <a:t>Ad-hoc Data Preparation </a:t>
            </a:r>
            <a:r>
              <a:rPr lang="en-US" sz="1100" dirty="0" smtClean="0">
                <a:solidFill>
                  <a:schemeClr val="bg1">
                    <a:lumMod val="65000"/>
                  </a:schemeClr>
                </a:solidFill>
              </a:rPr>
              <a:t>– reliance on manual effort and on-demand basis which usually expensive and take long time to implement</a:t>
            </a:r>
          </a:p>
          <a:p>
            <a:pPr marL="171450" indent="-171450">
              <a:spcBef>
                <a:spcPts val="600"/>
              </a:spcBef>
              <a:buFont typeface="Arial" panose="020B0604020202020204" pitchFamily="34" charset="0"/>
              <a:buChar char="•"/>
            </a:pPr>
            <a:r>
              <a:rPr lang="en-US" sz="1100" b="1" dirty="0" smtClean="0">
                <a:solidFill>
                  <a:schemeClr val="tx2"/>
                </a:solidFill>
              </a:rPr>
              <a:t>Mars and Venus </a:t>
            </a:r>
            <a:r>
              <a:rPr lang="en-US" sz="1100" dirty="0" smtClean="0">
                <a:solidFill>
                  <a:schemeClr val="tx2"/>
                </a:solidFill>
              </a:rPr>
              <a:t>– data are usually technical oriented among IT teams however users expect business descriptive</a:t>
            </a:r>
          </a:p>
          <a:p>
            <a:pPr marL="171450" indent="-171450">
              <a:spcBef>
                <a:spcPts val="600"/>
              </a:spcBef>
              <a:buFont typeface="Arial" panose="020B0604020202020204" pitchFamily="34" charset="0"/>
              <a:buChar char="•"/>
            </a:pPr>
            <a:r>
              <a:rPr lang="en-US" sz="1100" b="1" dirty="0" smtClean="0">
                <a:solidFill>
                  <a:schemeClr val="tx2"/>
                </a:solidFill>
              </a:rPr>
              <a:t>Unable to Scale  </a:t>
            </a:r>
            <a:r>
              <a:rPr lang="en-US" sz="1100" dirty="0" smtClean="0">
                <a:solidFill>
                  <a:schemeClr val="tx2"/>
                </a:solidFill>
              </a:rPr>
              <a:t>- existing data model is not designed to scale for enterprise and international use</a:t>
            </a:r>
          </a:p>
        </p:txBody>
      </p:sp>
      <p:sp>
        <p:nvSpPr>
          <p:cNvPr id="11" name="Rectangle 10"/>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1</a:t>
            </a:r>
            <a:r>
              <a:rPr lang="en-US" sz="1400" dirty="0">
                <a:solidFill>
                  <a:schemeClr val="tx2"/>
                </a:solidFill>
              </a:rPr>
              <a:t>. </a:t>
            </a:r>
            <a:r>
              <a:rPr lang="en-US" sz="1400" dirty="0" smtClean="0">
                <a:solidFill>
                  <a:schemeClr val="tx2"/>
                </a:solidFill>
              </a:rPr>
              <a:t> </a:t>
            </a:r>
            <a:r>
              <a:rPr lang="en-US" sz="1400" dirty="0">
                <a:solidFill>
                  <a:schemeClr val="tx2"/>
                </a:solidFill>
              </a:rPr>
              <a:t>Standard Data </a:t>
            </a:r>
            <a:r>
              <a:rPr lang="en-US" sz="1400" dirty="0" smtClean="0">
                <a:solidFill>
                  <a:schemeClr val="tx2"/>
                </a:solidFill>
              </a:rPr>
              <a:t>Structure &amp; 2. Data as a Product &amp; Data Catalog – can help to address:</a:t>
            </a:r>
            <a:endParaRPr lang="en-US" sz="1400" strike="sngStrike" baseline="30000" dirty="0">
              <a:solidFill>
                <a:schemeClr val="tx2"/>
              </a:solidFill>
            </a:endParaRPr>
          </a:p>
        </p:txBody>
      </p:sp>
    </p:spTree>
    <p:extLst>
      <p:ext uri="{BB962C8B-B14F-4D97-AF65-F5344CB8AC3E}">
        <p14:creationId xmlns:p14="http://schemas.microsoft.com/office/powerpoint/2010/main" val="36416762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ie 82"/>
          <p:cNvSpPr/>
          <p:nvPr/>
        </p:nvSpPr>
        <p:spPr>
          <a:xfrm rot="16200000">
            <a:off x="3110052" y="1475148"/>
            <a:ext cx="2527684" cy="2527684"/>
          </a:xfrm>
          <a:prstGeom prst="pie">
            <a:avLst>
              <a:gd name="adj1" fmla="val 10765012"/>
              <a:gd name="adj2" fmla="val 16200000"/>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 name="Isosceles Triangle 2"/>
          <p:cNvSpPr/>
          <p:nvPr/>
        </p:nvSpPr>
        <p:spPr>
          <a:xfrm rot="8026077">
            <a:off x="4802058" y="3045108"/>
            <a:ext cx="1540145" cy="1823314"/>
          </a:xfrm>
          <a:prstGeom prst="triangle">
            <a:avLst>
              <a:gd name="adj" fmla="val 50674"/>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Pie 80"/>
          <p:cNvSpPr/>
          <p:nvPr/>
        </p:nvSpPr>
        <p:spPr>
          <a:xfrm rot="10800000">
            <a:off x="3118355" y="1478685"/>
            <a:ext cx="2527684" cy="2527684"/>
          </a:xfrm>
          <a:prstGeom prst="pie">
            <a:avLst>
              <a:gd name="adj1" fmla="val 10765012"/>
              <a:gd name="adj2" fmla="val 1620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9" name="Pie 78"/>
          <p:cNvSpPr/>
          <p:nvPr/>
        </p:nvSpPr>
        <p:spPr>
          <a:xfrm rot="5400000">
            <a:off x="3110053" y="1509494"/>
            <a:ext cx="2527684" cy="2527684"/>
          </a:xfrm>
          <a:prstGeom prst="pie">
            <a:avLst>
              <a:gd name="adj1" fmla="val 10765012"/>
              <a:gd name="adj2" fmla="val 1620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Pie 25"/>
          <p:cNvSpPr/>
          <p:nvPr/>
        </p:nvSpPr>
        <p:spPr>
          <a:xfrm>
            <a:off x="3101751" y="1503598"/>
            <a:ext cx="2527684" cy="2527684"/>
          </a:xfrm>
          <a:prstGeom prst="pie">
            <a:avLst>
              <a:gd name="adj1" fmla="val 10765012"/>
              <a:gd name="adj2" fmla="val 16200000"/>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11" name="Picture 10"/>
          <p:cNvPicPr>
            <a:picLocks noChangeAspect="1"/>
          </p:cNvPicPr>
          <p:nvPr/>
        </p:nvPicPr>
        <p:blipFill>
          <a:blip r:embed="rId3"/>
          <a:stretch>
            <a:fillRect/>
          </a:stretch>
        </p:blipFill>
        <p:spPr>
          <a:xfrm>
            <a:off x="5645137" y="3991821"/>
            <a:ext cx="739019" cy="603498"/>
          </a:xfrm>
          <a:prstGeom prst="rect">
            <a:avLst/>
          </a:prstGeom>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23</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Customer Centricity</a:t>
            </a:r>
            <a:endParaRPr lang="en-US" dirty="0"/>
          </a:p>
        </p:txBody>
      </p:sp>
      <p:sp>
        <p:nvSpPr>
          <p:cNvPr id="432" name="Rectangle 431"/>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Focus on a “bounded context” instead of boiling the ocean!</a:t>
            </a:r>
            <a:endParaRPr lang="en-US" sz="1400" dirty="0">
              <a:solidFill>
                <a:schemeClr val="tx2"/>
              </a:solidFill>
            </a:endParaRPr>
          </a:p>
        </p:txBody>
      </p:sp>
      <p:pic>
        <p:nvPicPr>
          <p:cNvPr id="7" name="Picture 4" descr="Financial Controller Salary Guide | Accounting.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6461125"/>
            <a:ext cx="1204344" cy="803275"/>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1937060" y="4501259"/>
            <a:ext cx="4976142" cy="5187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b="1" dirty="0" smtClean="0">
                <a:solidFill>
                  <a:schemeClr val="tx2"/>
                </a:solidFill>
              </a:rPr>
              <a:t>Customer Centric </a:t>
            </a:r>
            <a:r>
              <a:rPr lang="en-US" b="1" dirty="0" smtClean="0">
                <a:solidFill>
                  <a:schemeClr val="tx2"/>
                </a:solidFill>
              </a:rPr>
              <a:t>Canonical Data </a:t>
            </a:r>
            <a:r>
              <a:rPr lang="en-US" b="1" dirty="0" smtClean="0">
                <a:solidFill>
                  <a:schemeClr val="tx2"/>
                </a:solidFill>
              </a:rPr>
              <a:t>Model</a:t>
            </a:r>
            <a:endParaRPr lang="en-US" sz="1600" b="1" dirty="0">
              <a:solidFill>
                <a:schemeClr val="tx2"/>
              </a:solidFill>
            </a:endParaRPr>
          </a:p>
        </p:txBody>
      </p:sp>
      <p:grpSp>
        <p:nvGrpSpPr>
          <p:cNvPr id="43" name="Group 42">
            <a:extLst>
              <a:ext uri="{FF2B5EF4-FFF2-40B4-BE49-F238E27FC236}">
                <a16:creationId xmlns="" xmlns:a16="http://schemas.microsoft.com/office/drawing/2014/main" id="{0C59AFB9-8B3A-472C-A877-1F7DC23F30B0}"/>
              </a:ext>
            </a:extLst>
          </p:cNvPr>
          <p:cNvGrpSpPr/>
          <p:nvPr/>
        </p:nvGrpSpPr>
        <p:grpSpPr>
          <a:xfrm>
            <a:off x="3410266" y="1794078"/>
            <a:ext cx="1910889" cy="1909728"/>
            <a:chOff x="309501" y="2847266"/>
            <a:chExt cx="1329383" cy="1328575"/>
          </a:xfrm>
        </p:grpSpPr>
        <p:grpSp>
          <p:nvGrpSpPr>
            <p:cNvPr id="44" name="Group 43">
              <a:extLst>
                <a:ext uri="{FF2B5EF4-FFF2-40B4-BE49-F238E27FC236}">
                  <a16:creationId xmlns="" xmlns:a16="http://schemas.microsoft.com/office/drawing/2014/main" id="{80C17ADC-33CD-4C31-9F6B-12441FD7B401}"/>
                </a:ext>
              </a:extLst>
            </p:cNvPr>
            <p:cNvGrpSpPr/>
            <p:nvPr/>
          </p:nvGrpSpPr>
          <p:grpSpPr>
            <a:xfrm>
              <a:off x="309501" y="2847266"/>
              <a:ext cx="1329383" cy="1328575"/>
              <a:chOff x="169003" y="2404343"/>
              <a:chExt cx="1329383" cy="1328575"/>
            </a:xfrm>
          </p:grpSpPr>
          <p:pic>
            <p:nvPicPr>
              <p:cNvPr id="55" name="Picture 54">
                <a:extLst>
                  <a:ext uri="{FF2B5EF4-FFF2-40B4-BE49-F238E27FC236}">
                    <a16:creationId xmlns="" xmlns:a16="http://schemas.microsoft.com/office/drawing/2014/main" id="{117F500B-A663-43B3-8776-924DCDF7FBDA}"/>
                  </a:ext>
                </a:extLst>
              </p:cNvPr>
              <p:cNvPicPr>
                <a:picLocks/>
              </p:cNvPicPr>
              <p:nvPr/>
            </p:nvPicPr>
            <p:blipFill rotWithShape="1">
              <a:blip r:embed="rId5" cstate="print">
                <a:extLst>
                  <a:ext uri="{28A0092B-C50C-407E-A947-70E740481C1C}">
                    <a14:useLocalDpi xmlns:a14="http://schemas.microsoft.com/office/drawing/2010/main"/>
                  </a:ext>
                </a:extLst>
              </a:blip>
              <a:srcRect/>
              <a:stretch/>
            </p:blipFill>
            <p:spPr>
              <a:xfrm>
                <a:off x="169003" y="2404343"/>
                <a:ext cx="1329383" cy="1328575"/>
              </a:xfrm>
              <a:prstGeom prst="ellipse">
                <a:avLst/>
              </a:prstGeom>
              <a:ln w="152400">
                <a:solidFill>
                  <a:schemeClr val="bg1"/>
                </a:solidFill>
              </a:ln>
            </p:spPr>
          </p:pic>
          <p:grpSp>
            <p:nvGrpSpPr>
              <p:cNvPr id="56" name="Group 55">
                <a:extLst>
                  <a:ext uri="{FF2B5EF4-FFF2-40B4-BE49-F238E27FC236}">
                    <a16:creationId xmlns="" xmlns:a16="http://schemas.microsoft.com/office/drawing/2014/main" id="{330A1504-7225-4419-8E65-28E0AEA254FB}"/>
                  </a:ext>
                </a:extLst>
              </p:cNvPr>
              <p:cNvGrpSpPr/>
              <p:nvPr/>
            </p:nvGrpSpPr>
            <p:grpSpPr>
              <a:xfrm>
                <a:off x="584315" y="2807447"/>
                <a:ext cx="495905" cy="527350"/>
                <a:chOff x="611509" y="1120283"/>
                <a:chExt cx="895282" cy="952057"/>
              </a:xfrm>
            </p:grpSpPr>
            <p:sp>
              <p:nvSpPr>
                <p:cNvPr id="57" name="Oval 56">
                  <a:extLst>
                    <a:ext uri="{FF2B5EF4-FFF2-40B4-BE49-F238E27FC236}">
                      <a16:creationId xmlns="" xmlns:a16="http://schemas.microsoft.com/office/drawing/2014/main" id="{EE9367EB-E34E-4662-944D-AF38A35A43AE}"/>
                    </a:ext>
                  </a:extLst>
                </p:cNvPr>
                <p:cNvSpPr>
                  <a:spLocks noChangeAspect="1"/>
                </p:cNvSpPr>
                <p:nvPr/>
              </p:nvSpPr>
              <p:spPr>
                <a:xfrm>
                  <a:off x="611509" y="1120283"/>
                  <a:ext cx="895282" cy="895282"/>
                </a:xfrm>
                <a:prstGeom prst="ellipse">
                  <a:avLst/>
                </a:prstGeom>
                <a:solidFill>
                  <a:schemeClr val="tx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de-DE" sz="1600" b="0" i="0" u="none" strike="noStrike" kern="1200" cap="none" spc="0" normalizeH="0" baseline="0" noProof="0" dirty="0" err="1">
                    <a:ln>
                      <a:noFill/>
                    </a:ln>
                    <a:solidFill>
                      <a:srgbClr val="FFFFFF"/>
                    </a:solidFill>
                    <a:effectLst/>
                    <a:uLnTx/>
                    <a:uFillTx/>
                    <a:latin typeface="Arial"/>
                    <a:ea typeface="+mn-ea"/>
                    <a:cs typeface="+mn-cs"/>
                  </a:endParaRPr>
                </a:p>
              </p:txBody>
            </p:sp>
            <p:pic>
              <p:nvPicPr>
                <p:cNvPr id="58" name="Graphic 379">
                  <a:extLst>
                    <a:ext uri="{FF2B5EF4-FFF2-40B4-BE49-F238E27FC236}">
                      <a16:creationId xmlns="" xmlns:a16="http://schemas.microsoft.com/office/drawing/2014/main" id="{EBDEB58F-1034-4ABB-9FB2-4BBCE7C9FBA8}"/>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 xmlns:asvg="http://schemas.microsoft.com/office/drawing/2016/SVG/main" r:embed="rId20"/>
                    </a:ext>
                  </a:extLst>
                </a:blip>
                <a:srcRect b="70395"/>
                <a:stretch>
                  <a:fillRect/>
                </a:stretch>
              </p:blipFill>
              <p:spPr>
                <a:xfrm>
                  <a:off x="633037" y="1157753"/>
                  <a:ext cx="852225" cy="914587"/>
                </a:xfrm>
                <a:custGeom>
                  <a:avLst/>
                  <a:gdLst>
                    <a:gd name="connsiteX0" fmla="*/ 89193 w 539750"/>
                    <a:gd name="connsiteY0" fmla="*/ 0 h 579246"/>
                    <a:gd name="connsiteX1" fmla="*/ 458858 w 539750"/>
                    <a:gd name="connsiteY1" fmla="*/ 0 h 579246"/>
                    <a:gd name="connsiteX2" fmla="*/ 499922 w 539750"/>
                    <a:gd name="connsiteY2" fmla="*/ 33882 h 579246"/>
                    <a:gd name="connsiteX3" fmla="*/ 538932 w 539750"/>
                    <a:gd name="connsiteY3" fmla="*/ 81162 h 579246"/>
                    <a:gd name="connsiteX4" fmla="*/ 539750 w 539750"/>
                    <a:gd name="connsiteY4" fmla="*/ 82669 h 579246"/>
                    <a:gd name="connsiteX5" fmla="*/ 539750 w 539750"/>
                    <a:gd name="connsiteY5" fmla="*/ 436889 h 579246"/>
                    <a:gd name="connsiteX6" fmla="*/ 538932 w 539750"/>
                    <a:gd name="connsiteY6" fmla="*/ 438396 h 579246"/>
                    <a:gd name="connsiteX7" fmla="*/ 274025 w 539750"/>
                    <a:gd name="connsiteY7" fmla="*/ 579246 h 579246"/>
                    <a:gd name="connsiteX8" fmla="*/ 9118 w 539750"/>
                    <a:gd name="connsiteY8" fmla="*/ 438396 h 579246"/>
                    <a:gd name="connsiteX9" fmla="*/ 0 w 539750"/>
                    <a:gd name="connsiteY9" fmla="*/ 421598 h 579246"/>
                    <a:gd name="connsiteX10" fmla="*/ 0 w 539750"/>
                    <a:gd name="connsiteY10" fmla="*/ 97960 h 579246"/>
                    <a:gd name="connsiteX11" fmla="*/ 9118 w 539750"/>
                    <a:gd name="connsiteY11" fmla="*/ 81162 h 579246"/>
                    <a:gd name="connsiteX12" fmla="*/ 48128 w 539750"/>
                    <a:gd name="connsiteY12" fmla="*/ 33882 h 579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750" h="579246">
                      <a:moveTo>
                        <a:pt x="89193" y="0"/>
                      </a:moveTo>
                      <a:lnTo>
                        <a:pt x="458858" y="0"/>
                      </a:lnTo>
                      <a:lnTo>
                        <a:pt x="499922" y="33882"/>
                      </a:lnTo>
                      <a:cubicBezTo>
                        <a:pt x="514375" y="48335"/>
                        <a:pt x="527450" y="64166"/>
                        <a:pt x="538932" y="81162"/>
                      </a:cubicBezTo>
                      <a:lnTo>
                        <a:pt x="539750" y="82669"/>
                      </a:lnTo>
                      <a:lnTo>
                        <a:pt x="539750" y="436889"/>
                      </a:lnTo>
                      <a:lnTo>
                        <a:pt x="538932" y="438396"/>
                      </a:lnTo>
                      <a:cubicBezTo>
                        <a:pt x="481522" y="523375"/>
                        <a:pt x="384298" y="579246"/>
                        <a:pt x="274025" y="579246"/>
                      </a:cubicBezTo>
                      <a:cubicBezTo>
                        <a:pt x="163752" y="579246"/>
                        <a:pt x="66528" y="523375"/>
                        <a:pt x="9118" y="438396"/>
                      </a:cubicBezTo>
                      <a:lnTo>
                        <a:pt x="0" y="421598"/>
                      </a:lnTo>
                      <a:lnTo>
                        <a:pt x="0" y="97960"/>
                      </a:lnTo>
                      <a:lnTo>
                        <a:pt x="9118" y="81162"/>
                      </a:lnTo>
                      <a:cubicBezTo>
                        <a:pt x="20600" y="64166"/>
                        <a:pt x="33675" y="48335"/>
                        <a:pt x="48128" y="33882"/>
                      </a:cubicBezTo>
                      <a:close/>
                    </a:path>
                  </a:pathLst>
                </a:custGeom>
              </p:spPr>
            </p:pic>
          </p:grpSp>
        </p:grpSp>
        <p:grpSp>
          <p:nvGrpSpPr>
            <p:cNvPr id="45" name="Group 44">
              <a:extLst>
                <a:ext uri="{FF2B5EF4-FFF2-40B4-BE49-F238E27FC236}">
                  <a16:creationId xmlns="" xmlns:a16="http://schemas.microsoft.com/office/drawing/2014/main" id="{FBFF3F69-ED37-4D51-8C5F-D14FE5B75513}"/>
                </a:ext>
              </a:extLst>
            </p:cNvPr>
            <p:cNvGrpSpPr>
              <a:grpSpLocks/>
            </p:cNvGrpSpPr>
            <p:nvPr/>
          </p:nvGrpSpPr>
          <p:grpSpPr>
            <a:xfrm>
              <a:off x="676409" y="3213769"/>
              <a:ext cx="595566" cy="595567"/>
              <a:chOff x="552451" y="1203325"/>
              <a:chExt cx="723900" cy="722313"/>
            </a:xfrm>
          </p:grpSpPr>
          <p:sp>
            <p:nvSpPr>
              <p:cNvPr id="46" name="Oval 79">
                <a:extLst>
                  <a:ext uri="{FF2B5EF4-FFF2-40B4-BE49-F238E27FC236}">
                    <a16:creationId xmlns="" xmlns:a16="http://schemas.microsoft.com/office/drawing/2014/main" id="{45C8CAC8-E027-4C77-BAA9-1FC479C7559C}"/>
                  </a:ext>
                </a:extLst>
              </p:cNvPr>
              <p:cNvSpPr>
                <a:spLocks noChangeArrowheads="1"/>
              </p:cNvSpPr>
              <p:nvPr/>
            </p:nvSpPr>
            <p:spPr bwMode="auto">
              <a:xfrm>
                <a:off x="552451" y="1203325"/>
                <a:ext cx="723900" cy="722313"/>
              </a:xfrm>
              <a:prstGeom prst="ellipse">
                <a:avLst/>
              </a:prstGeom>
              <a:solidFill>
                <a:srgbClr val="225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7" name="AutoShape 77">
                <a:extLst>
                  <a:ext uri="{FF2B5EF4-FFF2-40B4-BE49-F238E27FC236}">
                    <a16:creationId xmlns="" xmlns:a16="http://schemas.microsoft.com/office/drawing/2014/main" id="{CAF653A8-62C2-4880-A702-68457FAA143A}"/>
                  </a:ext>
                </a:extLst>
              </p:cNvPr>
              <p:cNvSpPr>
                <a:spLocks noChangeAspect="1" noChangeArrowheads="1" noTextEdit="1"/>
              </p:cNvSpPr>
              <p:nvPr/>
            </p:nvSpPr>
            <p:spPr bwMode="auto">
              <a:xfrm>
                <a:off x="554038" y="1203325"/>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8" name="Oval 80">
                <a:extLst>
                  <a:ext uri="{FF2B5EF4-FFF2-40B4-BE49-F238E27FC236}">
                    <a16:creationId xmlns="" xmlns:a16="http://schemas.microsoft.com/office/drawing/2014/main" id="{A8CE5CE9-7590-4B09-A216-3E2F630BCBE2}"/>
                  </a:ext>
                </a:extLst>
              </p:cNvPr>
              <p:cNvSpPr>
                <a:spLocks noChangeArrowheads="1"/>
              </p:cNvSpPr>
              <p:nvPr/>
            </p:nvSpPr>
            <p:spPr bwMode="auto">
              <a:xfrm>
                <a:off x="595313" y="1244600"/>
                <a:ext cx="641350" cy="641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53" name="Oval 80">
                <a:extLst>
                  <a:ext uri="{FF2B5EF4-FFF2-40B4-BE49-F238E27FC236}">
                    <a16:creationId xmlns="" xmlns:a16="http://schemas.microsoft.com/office/drawing/2014/main" id="{E0A7F9CB-4136-4497-AE11-F8F1C8ADC14D}"/>
                  </a:ext>
                </a:extLst>
              </p:cNvPr>
              <p:cNvSpPr>
                <a:spLocks noChangeArrowheads="1"/>
              </p:cNvSpPr>
              <p:nvPr/>
            </p:nvSpPr>
            <p:spPr bwMode="auto">
              <a:xfrm>
                <a:off x="595313" y="1244600"/>
                <a:ext cx="641350" cy="641350"/>
              </a:xfrm>
              <a:prstGeom prst="ellipse">
                <a:avLst/>
              </a:prstGeom>
              <a:blipFill>
                <a:blip r:embed="rId21">
                  <a:extLst>
                    <a:ext uri="{96DAC541-7B7A-43D3-8B79-37D633B846F1}">
                      <asvg:svgBlip xmlns="" xmlns:asvg="http://schemas.microsoft.com/office/drawing/2016/SVG/main" r:embed="rId16"/>
                    </a:ext>
                  </a:extLst>
                </a:blip>
                <a:stretch>
                  <a:fillRect/>
                </a:stretch>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54" name="Picture 53">
                <a:extLst>
                  <a:ext uri="{FF2B5EF4-FFF2-40B4-BE49-F238E27FC236}">
                    <a16:creationId xmlns="" xmlns:a16="http://schemas.microsoft.com/office/drawing/2014/main" id="{1C61F837-02A8-461C-8A8A-2352E655EDDA}"/>
                  </a:ext>
                </a:extLst>
              </p:cNvPr>
              <p:cNvPicPr>
                <a:picLocks noChangeAspect="1"/>
              </p:cNvPicPr>
              <p:nvPr/>
            </p:nvPicPr>
            <p:blipFill>
              <a:blip r:embed="rId22" cstate="print">
                <a:extLst>
                  <a:ext uri="{28A0092B-C50C-407E-A947-70E740481C1C}">
                    <a14:useLocalDpi xmlns:a14="http://schemas.microsoft.com/office/drawing/2010/main"/>
                  </a:ext>
                </a:extLst>
              </a:blip>
              <a:srcRect l="1590" b="73112"/>
              <a:stretch>
                <a:fillRect/>
              </a:stretch>
            </p:blipFill>
            <p:spPr>
              <a:xfrm>
                <a:off x="597676" y="1301807"/>
                <a:ext cx="581910" cy="586792"/>
              </a:xfrm>
              <a:custGeom>
                <a:avLst/>
                <a:gdLst>
                  <a:gd name="connsiteX0" fmla="*/ 141766 w 581910"/>
                  <a:gd name="connsiteY0" fmla="*/ 0 h 586792"/>
                  <a:gd name="connsiteX1" fmla="*/ 499584 w 581910"/>
                  <a:gd name="connsiteY1" fmla="*/ 0 h 586792"/>
                  <a:gd name="connsiteX2" fmla="*/ 499967 w 581910"/>
                  <a:gd name="connsiteY2" fmla="*/ 208 h 586792"/>
                  <a:gd name="connsiteX3" fmla="*/ 547427 w 581910"/>
                  <a:gd name="connsiteY3" fmla="*/ 39366 h 586792"/>
                  <a:gd name="connsiteX4" fmla="*/ 581910 w 581910"/>
                  <a:gd name="connsiteY4" fmla="*/ 81160 h 586792"/>
                  <a:gd name="connsiteX5" fmla="*/ 581910 w 581910"/>
                  <a:gd name="connsiteY5" fmla="*/ 451074 h 586792"/>
                  <a:gd name="connsiteX6" fmla="*/ 547427 w 581910"/>
                  <a:gd name="connsiteY6" fmla="*/ 492869 h 586792"/>
                  <a:gd name="connsiteX7" fmla="*/ 320675 w 581910"/>
                  <a:gd name="connsiteY7" fmla="*/ 586792 h 586792"/>
                  <a:gd name="connsiteX8" fmla="*/ 0 w 581910"/>
                  <a:gd name="connsiteY8" fmla="*/ 266117 h 586792"/>
                  <a:gd name="connsiteX9" fmla="*/ 141383 w 581910"/>
                  <a:gd name="connsiteY9" fmla="*/ 208 h 5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910" h="586792">
                    <a:moveTo>
                      <a:pt x="141766" y="0"/>
                    </a:moveTo>
                    <a:lnTo>
                      <a:pt x="499584" y="0"/>
                    </a:lnTo>
                    <a:lnTo>
                      <a:pt x="499967" y="208"/>
                    </a:lnTo>
                    <a:cubicBezTo>
                      <a:pt x="517028" y="11734"/>
                      <a:pt x="532919" y="24858"/>
                      <a:pt x="547427" y="39366"/>
                    </a:cubicBezTo>
                    <a:lnTo>
                      <a:pt x="581910" y="81160"/>
                    </a:lnTo>
                    <a:lnTo>
                      <a:pt x="581910" y="451074"/>
                    </a:lnTo>
                    <a:lnTo>
                      <a:pt x="547427" y="492869"/>
                    </a:lnTo>
                    <a:cubicBezTo>
                      <a:pt x="489396" y="550899"/>
                      <a:pt x="409227" y="586792"/>
                      <a:pt x="320675" y="586792"/>
                    </a:cubicBezTo>
                    <a:cubicBezTo>
                      <a:pt x="143571" y="586792"/>
                      <a:pt x="0" y="443221"/>
                      <a:pt x="0" y="266117"/>
                    </a:cubicBezTo>
                    <a:cubicBezTo>
                      <a:pt x="0" y="155427"/>
                      <a:pt x="56082" y="57836"/>
                      <a:pt x="141383" y="208"/>
                    </a:cubicBezTo>
                    <a:close/>
                  </a:path>
                </a:pathLst>
              </a:custGeom>
            </p:spPr>
          </p:pic>
        </p:grpSp>
      </p:grpSp>
      <p:sp>
        <p:nvSpPr>
          <p:cNvPr id="59" name="TextBox 58">
            <a:extLst>
              <a:ext uri="{FF2B5EF4-FFF2-40B4-BE49-F238E27FC236}">
                <a16:creationId xmlns="" xmlns:a16="http://schemas.microsoft.com/office/drawing/2014/main" id="{22799312-14E4-4016-A49E-5FB28AA2EAC4}"/>
              </a:ext>
            </a:extLst>
          </p:cNvPr>
          <p:cNvSpPr txBox="1">
            <a:spLocks/>
          </p:cNvSpPr>
          <p:nvPr/>
        </p:nvSpPr>
        <p:spPr>
          <a:xfrm>
            <a:off x="607813" y="1092793"/>
            <a:ext cx="3352800" cy="276999"/>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lang="en-US" sz="1400" dirty="0">
                <a:solidFill>
                  <a:schemeClr val="tx2"/>
                </a:solidFill>
                <a:cs typeface="+mn-cs"/>
              </a:rPr>
              <a:t>Marco’s</a:t>
            </a:r>
            <a:r>
              <a:rPr lang="de-DE" sz="1400" dirty="0">
                <a:solidFill>
                  <a:schemeClr val="tx2"/>
                </a:solidFill>
                <a:cs typeface="+mn-cs"/>
              </a:rPr>
              <a:t> winning day at the racecourse</a:t>
            </a:r>
          </a:p>
        </p:txBody>
      </p:sp>
      <p:grpSp>
        <p:nvGrpSpPr>
          <p:cNvPr id="60" name="Group 59">
            <a:extLst>
              <a:ext uri="{FF2B5EF4-FFF2-40B4-BE49-F238E27FC236}">
                <a16:creationId xmlns="" xmlns:a16="http://schemas.microsoft.com/office/drawing/2014/main" id="{3F7896F8-29BE-40CF-9688-DC0A6491B5FA}"/>
              </a:ext>
            </a:extLst>
          </p:cNvPr>
          <p:cNvGrpSpPr>
            <a:grpSpLocks/>
          </p:cNvGrpSpPr>
          <p:nvPr/>
        </p:nvGrpSpPr>
        <p:grpSpPr>
          <a:xfrm>
            <a:off x="195696" y="1011447"/>
            <a:ext cx="369479" cy="369480"/>
            <a:chOff x="552451" y="1203323"/>
            <a:chExt cx="723900" cy="722313"/>
          </a:xfrm>
        </p:grpSpPr>
        <p:sp>
          <p:nvSpPr>
            <p:cNvPr id="61" name="Oval 79">
              <a:extLst>
                <a:ext uri="{FF2B5EF4-FFF2-40B4-BE49-F238E27FC236}">
                  <a16:creationId xmlns="" xmlns:a16="http://schemas.microsoft.com/office/drawing/2014/main" id="{9E014558-B2B1-47A3-90EE-93D1D2C8DFFA}"/>
                </a:ext>
              </a:extLst>
            </p:cNvPr>
            <p:cNvSpPr>
              <a:spLocks noChangeArrowheads="1"/>
            </p:cNvSpPr>
            <p:nvPr/>
          </p:nvSpPr>
          <p:spPr bwMode="auto">
            <a:xfrm>
              <a:off x="552451" y="1203323"/>
              <a:ext cx="723900" cy="722313"/>
            </a:xfrm>
            <a:prstGeom prst="ellipse">
              <a:avLst/>
            </a:prstGeom>
            <a:solidFill>
              <a:srgbClr val="2251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AutoShape 77">
              <a:extLst>
                <a:ext uri="{FF2B5EF4-FFF2-40B4-BE49-F238E27FC236}">
                  <a16:creationId xmlns="" xmlns:a16="http://schemas.microsoft.com/office/drawing/2014/main" id="{29B5F301-3C94-47C4-A25F-0C9585760553}"/>
                </a:ext>
              </a:extLst>
            </p:cNvPr>
            <p:cNvSpPr>
              <a:spLocks noChangeAspect="1" noChangeArrowheads="1" noTextEdit="1"/>
            </p:cNvSpPr>
            <p:nvPr/>
          </p:nvSpPr>
          <p:spPr bwMode="auto">
            <a:xfrm>
              <a:off x="554038" y="1203324"/>
              <a:ext cx="720725"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3" name="Oval 80">
              <a:extLst>
                <a:ext uri="{FF2B5EF4-FFF2-40B4-BE49-F238E27FC236}">
                  <a16:creationId xmlns="" xmlns:a16="http://schemas.microsoft.com/office/drawing/2014/main" id="{642EB926-A89B-4139-8FE6-898E1ADA455E}"/>
                </a:ext>
              </a:extLst>
            </p:cNvPr>
            <p:cNvSpPr>
              <a:spLocks noChangeArrowheads="1"/>
            </p:cNvSpPr>
            <p:nvPr/>
          </p:nvSpPr>
          <p:spPr bwMode="auto">
            <a:xfrm>
              <a:off x="595313" y="1244600"/>
              <a:ext cx="641350" cy="64135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4" name="Oval 80">
              <a:extLst>
                <a:ext uri="{FF2B5EF4-FFF2-40B4-BE49-F238E27FC236}">
                  <a16:creationId xmlns="" xmlns:a16="http://schemas.microsoft.com/office/drawing/2014/main" id="{D50FFD34-960B-4987-B96A-3F3006A7C724}"/>
                </a:ext>
              </a:extLst>
            </p:cNvPr>
            <p:cNvSpPr>
              <a:spLocks noChangeArrowheads="1"/>
            </p:cNvSpPr>
            <p:nvPr/>
          </p:nvSpPr>
          <p:spPr bwMode="auto">
            <a:xfrm>
              <a:off x="595313" y="1244600"/>
              <a:ext cx="641350" cy="641350"/>
            </a:xfrm>
            <a:prstGeom prst="ellipse">
              <a:avLst/>
            </a:prstGeom>
            <a:blipFill>
              <a:blip r:embed="rId21">
                <a:extLst>
                  <a:ext uri="{96DAC541-7B7A-43D3-8B79-37D633B846F1}">
                    <asvg:svgBlip xmlns="" xmlns:asvg="http://schemas.microsoft.com/office/drawing/2016/SVG/main" r:embed="rId16"/>
                  </a:ext>
                </a:extLst>
              </a:blip>
              <a:stretch>
                <a:fillRect/>
              </a:stretch>
            </a:bli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pic>
          <p:nvPicPr>
            <p:cNvPr id="65" name="Picture 64">
              <a:extLst>
                <a:ext uri="{FF2B5EF4-FFF2-40B4-BE49-F238E27FC236}">
                  <a16:creationId xmlns="" xmlns:a16="http://schemas.microsoft.com/office/drawing/2014/main" id="{588E3505-1645-4DF4-9FA9-9DF241B25B52}"/>
                </a:ext>
              </a:extLst>
            </p:cNvPr>
            <p:cNvPicPr>
              <a:picLocks noChangeAspect="1"/>
            </p:cNvPicPr>
            <p:nvPr/>
          </p:nvPicPr>
          <p:blipFill>
            <a:blip r:embed="rId22" cstate="print">
              <a:extLst>
                <a:ext uri="{28A0092B-C50C-407E-A947-70E740481C1C}">
                  <a14:useLocalDpi xmlns:a14="http://schemas.microsoft.com/office/drawing/2010/main"/>
                </a:ext>
              </a:extLst>
            </a:blip>
            <a:srcRect l="1590" b="73112"/>
            <a:stretch>
              <a:fillRect/>
            </a:stretch>
          </p:blipFill>
          <p:spPr>
            <a:xfrm>
              <a:off x="597676" y="1301807"/>
              <a:ext cx="581910" cy="586792"/>
            </a:xfrm>
            <a:custGeom>
              <a:avLst/>
              <a:gdLst>
                <a:gd name="connsiteX0" fmla="*/ 141766 w 581910"/>
                <a:gd name="connsiteY0" fmla="*/ 0 h 586792"/>
                <a:gd name="connsiteX1" fmla="*/ 499584 w 581910"/>
                <a:gd name="connsiteY1" fmla="*/ 0 h 586792"/>
                <a:gd name="connsiteX2" fmla="*/ 499967 w 581910"/>
                <a:gd name="connsiteY2" fmla="*/ 208 h 586792"/>
                <a:gd name="connsiteX3" fmla="*/ 547427 w 581910"/>
                <a:gd name="connsiteY3" fmla="*/ 39366 h 586792"/>
                <a:gd name="connsiteX4" fmla="*/ 581910 w 581910"/>
                <a:gd name="connsiteY4" fmla="*/ 81160 h 586792"/>
                <a:gd name="connsiteX5" fmla="*/ 581910 w 581910"/>
                <a:gd name="connsiteY5" fmla="*/ 451074 h 586792"/>
                <a:gd name="connsiteX6" fmla="*/ 547427 w 581910"/>
                <a:gd name="connsiteY6" fmla="*/ 492869 h 586792"/>
                <a:gd name="connsiteX7" fmla="*/ 320675 w 581910"/>
                <a:gd name="connsiteY7" fmla="*/ 586792 h 586792"/>
                <a:gd name="connsiteX8" fmla="*/ 0 w 581910"/>
                <a:gd name="connsiteY8" fmla="*/ 266117 h 586792"/>
                <a:gd name="connsiteX9" fmla="*/ 141383 w 581910"/>
                <a:gd name="connsiteY9" fmla="*/ 208 h 586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910" h="586792">
                  <a:moveTo>
                    <a:pt x="141766" y="0"/>
                  </a:moveTo>
                  <a:lnTo>
                    <a:pt x="499584" y="0"/>
                  </a:lnTo>
                  <a:lnTo>
                    <a:pt x="499967" y="208"/>
                  </a:lnTo>
                  <a:cubicBezTo>
                    <a:pt x="517028" y="11734"/>
                    <a:pt x="532919" y="24858"/>
                    <a:pt x="547427" y="39366"/>
                  </a:cubicBezTo>
                  <a:lnTo>
                    <a:pt x="581910" y="81160"/>
                  </a:lnTo>
                  <a:lnTo>
                    <a:pt x="581910" y="451074"/>
                  </a:lnTo>
                  <a:lnTo>
                    <a:pt x="547427" y="492869"/>
                  </a:lnTo>
                  <a:cubicBezTo>
                    <a:pt x="489396" y="550899"/>
                    <a:pt x="409227" y="586792"/>
                    <a:pt x="320675" y="586792"/>
                  </a:cubicBezTo>
                  <a:cubicBezTo>
                    <a:pt x="143571" y="586792"/>
                    <a:pt x="0" y="443221"/>
                    <a:pt x="0" y="266117"/>
                  </a:cubicBezTo>
                  <a:cubicBezTo>
                    <a:pt x="0" y="155427"/>
                    <a:pt x="56082" y="57836"/>
                    <a:pt x="141383" y="208"/>
                  </a:cubicBezTo>
                  <a:close/>
                </a:path>
              </a:pathLst>
            </a:custGeom>
          </p:spPr>
        </p:pic>
      </p:grpSp>
      <p:sp>
        <p:nvSpPr>
          <p:cNvPr id="66" name="TextBox 65">
            <a:extLst>
              <a:ext uri="{FF2B5EF4-FFF2-40B4-BE49-F238E27FC236}">
                <a16:creationId xmlns="" xmlns:a16="http://schemas.microsoft.com/office/drawing/2014/main" id="{045C46CD-112B-4223-A997-7825BF537C11}"/>
              </a:ext>
            </a:extLst>
          </p:cNvPr>
          <p:cNvSpPr txBox="1"/>
          <p:nvPr/>
        </p:nvSpPr>
        <p:spPr>
          <a:xfrm>
            <a:off x="5077417" y="1428327"/>
            <a:ext cx="3048000" cy="215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1400" b="1" i="0" u="none" strike="noStrike" kern="1200" cap="none" spc="0" normalizeH="0" baseline="0" noProof="0" dirty="0" smtClean="0">
                <a:ln>
                  <a:noFill/>
                </a:ln>
                <a:solidFill>
                  <a:schemeClr val="accent6"/>
                </a:solidFill>
                <a:effectLst/>
                <a:uLnTx/>
                <a:uFillTx/>
                <a:latin typeface="Arial"/>
                <a:ea typeface="+mn-ea"/>
                <a:cs typeface="Arial" panose="020B0604020202020204" pitchFamily="34" charset="0"/>
              </a:rPr>
              <a:t>Descriptive</a:t>
            </a:r>
          </a:p>
        </p:txBody>
      </p:sp>
      <p:sp>
        <p:nvSpPr>
          <p:cNvPr id="67" name="TextBox 66">
            <a:extLst>
              <a:ext uri="{FF2B5EF4-FFF2-40B4-BE49-F238E27FC236}">
                <a16:creationId xmlns="" xmlns:a16="http://schemas.microsoft.com/office/drawing/2014/main" id="{DB639861-EBF4-4F0B-8FC8-61DC1DA07000}"/>
              </a:ext>
            </a:extLst>
          </p:cNvPr>
          <p:cNvSpPr txBox="1"/>
          <p:nvPr/>
        </p:nvSpPr>
        <p:spPr>
          <a:xfrm>
            <a:off x="5479182" y="1861312"/>
            <a:ext cx="3207618" cy="415498"/>
          </a:xfrm>
          <a:prstGeom prst="rect">
            <a:avLst/>
          </a:prstGeom>
          <a:noFill/>
          <a:ln>
            <a:noFill/>
          </a:ln>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r" defTabSz="914400" rtl="0" eaLnBrk="1" fontAlgn="auto" latinLnBrk="0" hangingPunct="1">
              <a:lnSpc>
                <a:spcPct val="100000"/>
              </a:lnSpc>
              <a:spcBef>
                <a:spcPts val="0"/>
              </a:spcBef>
              <a:spcAft>
                <a:spcPts val="0"/>
              </a:spcAft>
              <a:buClrTx/>
              <a:buSzTx/>
              <a:buFont typeface="Segoe UI" panose="020B0502040204020203" pitchFamily="34" charset="0"/>
              <a:buChar char="​"/>
              <a:tabLst/>
              <a:defRPr/>
            </a:pPr>
            <a:r>
              <a:rPr kumimoji="0" lang="en-US" sz="900" i="0" u="none" strike="noStrike" kern="1200" cap="none" spc="0" normalizeH="0" baseline="0" noProof="0" dirty="0">
                <a:ln>
                  <a:noFill/>
                </a:ln>
                <a:solidFill>
                  <a:schemeClr val="bg1">
                    <a:lumMod val="50000"/>
                  </a:schemeClr>
                </a:solidFill>
                <a:effectLst/>
                <a:uLnTx/>
                <a:uFillTx/>
                <a:latin typeface="Arial"/>
                <a:ea typeface="+mn-ea"/>
              </a:rPr>
              <a:t>Marco visited the Clubhouse for breakfast. Given his </a:t>
            </a:r>
            <a:r>
              <a:rPr kumimoji="0" lang="en-US" sz="900" i="0" u="none" strike="noStrike" kern="1200" cap="none" spc="0" normalizeH="0" baseline="0" noProof="0" dirty="0" smtClean="0">
                <a:ln>
                  <a:noFill/>
                </a:ln>
                <a:solidFill>
                  <a:schemeClr val="bg1">
                    <a:lumMod val="50000"/>
                  </a:schemeClr>
                </a:solidFill>
                <a:effectLst/>
                <a:uLnTx/>
                <a:uFillTx/>
                <a:latin typeface="Arial"/>
                <a:ea typeface="+mn-ea"/>
              </a:rPr>
              <a:t>status,</a:t>
            </a:r>
            <a:r>
              <a:rPr kumimoji="0" lang="en-US" sz="900" dirty="0" smtClean="0">
                <a:solidFill>
                  <a:schemeClr val="accent6">
                    <a:lumMod val="75000"/>
                  </a:schemeClr>
                </a:solidFill>
                <a:latin typeface="Arial"/>
                <a:ea typeface="+mn-ea"/>
              </a:rPr>
              <a:t>his </a:t>
            </a:r>
            <a:r>
              <a:rPr kumimoji="0" lang="en-US" sz="900" dirty="0">
                <a:solidFill>
                  <a:schemeClr val="accent6">
                    <a:lumMod val="75000"/>
                  </a:schemeClr>
                </a:solidFill>
                <a:latin typeface="Arial"/>
                <a:ea typeface="+mn-ea"/>
              </a:rPr>
              <a:t>butler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arranged </a:t>
            </a:r>
            <a:r>
              <a:rPr kumimoji="0" lang="en-US" sz="900" dirty="0">
                <a:solidFill>
                  <a:schemeClr val="accent6">
                    <a:lumMod val="75000"/>
                  </a:schemeClr>
                </a:solidFill>
                <a:latin typeface="Arial"/>
                <a:ea typeface="+mn-ea"/>
              </a:rPr>
              <a:t>priority parking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and </a:t>
            </a:r>
            <a:r>
              <a:rPr kumimoji="0" lang="en-US" sz="900" dirty="0">
                <a:solidFill>
                  <a:schemeClr val="accent6">
                    <a:lumMod val="75000"/>
                  </a:schemeClr>
                </a:solidFill>
                <a:latin typeface="Arial"/>
                <a:ea typeface="+mn-ea"/>
              </a:rPr>
              <a:t>a table </a:t>
            </a:r>
            <a:r>
              <a:rPr kumimoji="0" lang="en-US" sz="900" dirty="0" smtClean="0">
                <a:solidFill>
                  <a:schemeClr val="accent6">
                    <a:lumMod val="75000"/>
                  </a:schemeClr>
                </a:solidFill>
                <a:latin typeface="Arial"/>
                <a:ea typeface="+mn-ea"/>
              </a:rPr>
              <a:t>at Oi </a:t>
            </a:r>
            <a:r>
              <a:rPr kumimoji="0" lang="en-US" sz="900" dirty="0">
                <a:solidFill>
                  <a:schemeClr val="accent6">
                    <a:lumMod val="75000"/>
                  </a:schemeClr>
                </a:solidFill>
                <a:latin typeface="Arial"/>
                <a:ea typeface="+mn-ea"/>
              </a:rPr>
              <a:t>Suen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for his family</a:t>
            </a:r>
            <a:r>
              <a:rPr kumimoji="0" lang="en-US" sz="900" i="0" u="none" strike="noStrike" kern="1200" cap="none" spc="0" normalizeH="0" baseline="0" noProof="0" dirty="0" smtClean="0">
                <a:ln>
                  <a:noFill/>
                </a:ln>
                <a:solidFill>
                  <a:schemeClr val="bg1">
                    <a:lumMod val="50000"/>
                  </a:schemeClr>
                </a:solidFill>
                <a:effectLst/>
                <a:uLnTx/>
                <a:uFillTx/>
                <a:latin typeface="Arial"/>
                <a:ea typeface="+mn-ea"/>
              </a:rPr>
              <a:t>. He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happily </a:t>
            </a:r>
            <a:r>
              <a:rPr kumimoji="0" lang="en-US" sz="900" i="0" u="none" strike="noStrike" kern="1200" cap="none" spc="0" normalizeH="0" baseline="0" noProof="0" dirty="0" smtClean="0">
                <a:ln>
                  <a:noFill/>
                </a:ln>
                <a:solidFill>
                  <a:schemeClr val="bg1">
                    <a:lumMod val="50000"/>
                  </a:schemeClr>
                </a:solidFill>
                <a:effectLst/>
                <a:uLnTx/>
                <a:uFillTx/>
                <a:latin typeface="Arial"/>
                <a:ea typeface="+mn-ea"/>
              </a:rPr>
              <a:t>enjoyed </a:t>
            </a:r>
            <a:r>
              <a:rPr kumimoji="0" lang="en-US" sz="900" dirty="0" smtClean="0">
                <a:solidFill>
                  <a:schemeClr val="accent6">
                    <a:lumMod val="75000"/>
                  </a:schemeClr>
                </a:solidFill>
                <a:latin typeface="Arial"/>
                <a:ea typeface="+mn-ea"/>
              </a:rPr>
              <a:t>his </a:t>
            </a:r>
            <a:r>
              <a:rPr kumimoji="0" lang="en-US" sz="900" dirty="0">
                <a:solidFill>
                  <a:schemeClr val="accent6">
                    <a:lumMod val="75000"/>
                  </a:schemeClr>
                </a:solidFill>
                <a:latin typeface="Arial"/>
                <a:ea typeface="+mn-ea"/>
              </a:rPr>
              <a:t>favorite </a:t>
            </a:r>
            <a:r>
              <a:rPr kumimoji="0" lang="en-US" sz="900" dirty="0" smtClean="0">
                <a:solidFill>
                  <a:schemeClr val="accent6">
                    <a:lumMod val="75000"/>
                  </a:schemeClr>
                </a:solidFill>
                <a:latin typeface="Arial"/>
                <a:ea typeface="+mn-ea"/>
              </a:rPr>
              <a:t>set of dim </a:t>
            </a:r>
            <a:r>
              <a:rPr kumimoji="0" lang="en-US" sz="900" dirty="0">
                <a:solidFill>
                  <a:schemeClr val="accent6">
                    <a:lumMod val="75000"/>
                  </a:schemeClr>
                </a:solidFill>
                <a:latin typeface="Arial"/>
                <a:ea typeface="+mn-ea"/>
              </a:rPr>
              <a:t>sum </a:t>
            </a:r>
            <a:r>
              <a:rPr kumimoji="0" lang="en-US" sz="900" i="0" u="none" strike="noStrike" kern="1200" cap="none" spc="0" normalizeH="0" baseline="0" noProof="0" dirty="0">
                <a:ln>
                  <a:noFill/>
                </a:ln>
                <a:solidFill>
                  <a:schemeClr val="bg1">
                    <a:lumMod val="50000"/>
                  </a:schemeClr>
                </a:solidFill>
                <a:effectLst/>
                <a:uLnTx/>
                <a:uFillTx/>
                <a:latin typeface="Arial"/>
                <a:ea typeface="+mn-ea"/>
              </a:rPr>
              <a:t>there.</a:t>
            </a:r>
          </a:p>
        </p:txBody>
      </p:sp>
      <p:sp>
        <p:nvSpPr>
          <p:cNvPr id="70" name="TextBox 69">
            <a:extLst>
              <a:ext uri="{FF2B5EF4-FFF2-40B4-BE49-F238E27FC236}">
                <a16:creationId xmlns="" xmlns:a16="http://schemas.microsoft.com/office/drawing/2014/main" id="{045C46CD-112B-4223-A997-7825BF537C11}"/>
              </a:ext>
            </a:extLst>
          </p:cNvPr>
          <p:cNvSpPr txBox="1"/>
          <p:nvPr/>
        </p:nvSpPr>
        <p:spPr>
          <a:xfrm>
            <a:off x="5782892" y="2883667"/>
            <a:ext cx="2243360" cy="215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defRPr/>
            </a:pPr>
            <a:r>
              <a:rPr kumimoji="0" lang="en-US" sz="1400" b="1" i="0" u="none" strike="noStrike" kern="1200" cap="none" spc="0" normalizeH="0" baseline="0" noProof="0" dirty="0" smtClean="0">
                <a:ln>
                  <a:noFill/>
                </a:ln>
                <a:solidFill>
                  <a:schemeClr val="accent5">
                    <a:lumMod val="75000"/>
                  </a:schemeClr>
                </a:solidFill>
                <a:effectLst/>
                <a:uLnTx/>
                <a:uFillTx/>
                <a:latin typeface="Arial"/>
                <a:ea typeface="+mn-ea"/>
                <a:cs typeface="Arial" panose="020B0604020202020204" pitchFamily="34" charset="0"/>
              </a:rPr>
              <a:t>Relationship</a:t>
            </a:r>
            <a:endParaRPr kumimoji="0" lang="en-US" sz="1100" dirty="0">
              <a:solidFill>
                <a:schemeClr val="bg1">
                  <a:lumMod val="50000"/>
                </a:schemeClr>
              </a:solidFill>
              <a:latin typeface="Arial"/>
              <a:ea typeface="+mn-ea"/>
            </a:endParaRPr>
          </a:p>
        </p:txBody>
      </p:sp>
      <p:sp>
        <p:nvSpPr>
          <p:cNvPr id="71" name="TextBox 70">
            <a:extLst>
              <a:ext uri="{FF2B5EF4-FFF2-40B4-BE49-F238E27FC236}">
                <a16:creationId xmlns="" xmlns:a16="http://schemas.microsoft.com/office/drawing/2014/main" id="{DB639861-EBF4-4F0B-8FC8-61DC1DA07000}"/>
              </a:ext>
            </a:extLst>
          </p:cNvPr>
          <p:cNvSpPr txBox="1"/>
          <p:nvPr/>
        </p:nvSpPr>
        <p:spPr>
          <a:xfrm>
            <a:off x="5458343" y="3312418"/>
            <a:ext cx="3479887" cy="4154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r" defTabSz="914400" fontAlgn="auto">
              <a:spcBef>
                <a:spcPts val="0"/>
              </a:spcBef>
              <a:spcAft>
                <a:spcPts val="0"/>
              </a:spcAft>
              <a:defRPr/>
            </a:pPr>
            <a:r>
              <a:rPr kumimoji="0" lang="en-US" sz="900" dirty="0">
                <a:solidFill>
                  <a:schemeClr val="bg1">
                    <a:lumMod val="50000"/>
                  </a:schemeClr>
                </a:solidFill>
                <a:latin typeface="Arial"/>
              </a:rPr>
              <a:t>Marco’s </a:t>
            </a:r>
            <a:r>
              <a:rPr kumimoji="0" lang="en-US" sz="900" dirty="0">
                <a:solidFill>
                  <a:schemeClr val="tx2"/>
                </a:solidFill>
                <a:latin typeface="Arial"/>
                <a:ea typeface="+mn-ea"/>
              </a:rPr>
              <a:t>dedicated relationship manager </a:t>
            </a:r>
            <a:r>
              <a:rPr kumimoji="0" lang="en-US" sz="900" dirty="0">
                <a:solidFill>
                  <a:schemeClr val="bg1">
                    <a:lumMod val="50000"/>
                  </a:schemeClr>
                </a:solidFill>
                <a:latin typeface="Arial"/>
              </a:rPr>
              <a:t>warmly </a:t>
            </a:r>
            <a:r>
              <a:rPr kumimoji="0" lang="en-US" sz="900" dirty="0" smtClean="0">
                <a:solidFill>
                  <a:schemeClr val="bg1">
                    <a:lumMod val="50000"/>
                  </a:schemeClr>
                </a:solidFill>
                <a:latin typeface="Arial"/>
              </a:rPr>
              <a:t>welcomes him </a:t>
            </a:r>
            <a:r>
              <a:rPr kumimoji="0" lang="en-US" sz="900" dirty="0">
                <a:solidFill>
                  <a:schemeClr val="bg1">
                    <a:lumMod val="50000"/>
                  </a:schemeClr>
                </a:solidFill>
                <a:latin typeface="Arial"/>
              </a:rPr>
              <a:t>at the racecourse and </a:t>
            </a:r>
            <a:r>
              <a:rPr kumimoji="0" lang="en-US" sz="900" dirty="0">
                <a:solidFill>
                  <a:schemeClr val="tx2"/>
                </a:solidFill>
                <a:latin typeface="Arial"/>
                <a:ea typeface="+mn-ea"/>
              </a:rPr>
              <a:t>assisted him in placing his usual bet types</a:t>
            </a:r>
            <a:r>
              <a:rPr kumimoji="0" lang="en-US" sz="900" dirty="0">
                <a:solidFill>
                  <a:schemeClr val="bg1">
                    <a:lumMod val="50000"/>
                  </a:schemeClr>
                </a:solidFill>
                <a:latin typeface="Arial"/>
              </a:rPr>
              <a:t>. The racecourse staff accessed his profile and </a:t>
            </a:r>
            <a:r>
              <a:rPr kumimoji="0" lang="en-US" sz="900" dirty="0">
                <a:solidFill>
                  <a:schemeClr val="tx2"/>
                </a:solidFill>
                <a:latin typeface="Arial"/>
                <a:ea typeface="+mn-ea"/>
              </a:rPr>
              <a:t>wished him </a:t>
            </a:r>
            <a:r>
              <a:rPr kumimoji="0" lang="en-US" sz="900" dirty="0" smtClean="0">
                <a:solidFill>
                  <a:schemeClr val="tx2"/>
                </a:solidFill>
                <a:latin typeface="Arial"/>
                <a:ea typeface="+mn-ea"/>
              </a:rPr>
              <a:t>and his horse, </a:t>
            </a:r>
            <a:endParaRPr kumimoji="0" lang="en-US" sz="900" dirty="0">
              <a:solidFill>
                <a:schemeClr val="tx2"/>
              </a:solidFill>
              <a:latin typeface="Arial"/>
              <a:ea typeface="+mn-ea"/>
            </a:endParaRPr>
          </a:p>
        </p:txBody>
      </p:sp>
      <p:sp>
        <p:nvSpPr>
          <p:cNvPr id="27" name="Isosceles Triangle 26"/>
          <p:cNvSpPr/>
          <p:nvPr/>
        </p:nvSpPr>
        <p:spPr>
          <a:xfrm rot="5400000">
            <a:off x="4216256" y="1452638"/>
            <a:ext cx="316250" cy="272629"/>
          </a:xfrm>
          <a:prstGeom prst="triangl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0" name="Isosceles Triangle 79"/>
          <p:cNvSpPr/>
          <p:nvPr/>
        </p:nvSpPr>
        <p:spPr>
          <a:xfrm rot="10800000">
            <a:off x="5405203" y="2695044"/>
            <a:ext cx="313540" cy="251035"/>
          </a:xfrm>
          <a:prstGeom prst="triangle">
            <a:avLst/>
          </a:prstGeom>
          <a:solidFill>
            <a:schemeClr val="accent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2" name="Isosceles Triangle 81"/>
          <p:cNvSpPr/>
          <p:nvPr/>
        </p:nvSpPr>
        <p:spPr>
          <a:xfrm rot="16200000">
            <a:off x="4139468" y="3798518"/>
            <a:ext cx="310581" cy="260745"/>
          </a:xfrm>
          <a:prstGeom prst="triangl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4" name="Isosceles Triangle 83"/>
          <p:cNvSpPr/>
          <p:nvPr/>
        </p:nvSpPr>
        <p:spPr>
          <a:xfrm>
            <a:off x="3026399" y="2555963"/>
            <a:ext cx="322665" cy="278160"/>
          </a:xfrm>
          <a:prstGeom prst="triangl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5" name="TextBox 84">
            <a:extLst>
              <a:ext uri="{FF2B5EF4-FFF2-40B4-BE49-F238E27FC236}">
                <a16:creationId xmlns="" xmlns:a16="http://schemas.microsoft.com/office/drawing/2014/main" id="{045C46CD-112B-4223-A997-7825BF537C11}"/>
              </a:ext>
            </a:extLst>
          </p:cNvPr>
          <p:cNvSpPr txBox="1"/>
          <p:nvPr/>
        </p:nvSpPr>
        <p:spPr>
          <a:xfrm>
            <a:off x="569581" y="3418920"/>
            <a:ext cx="2618150" cy="215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r" defTabSz="914400" fontAlgn="auto">
              <a:defRPr/>
            </a:pPr>
            <a:r>
              <a:rPr kumimoji="0" lang="en-US" sz="1400" b="1" i="0" u="none" strike="noStrike" kern="1200" cap="none" spc="0" normalizeH="0" baseline="0" noProof="0" dirty="0" smtClean="0">
                <a:ln>
                  <a:noFill/>
                </a:ln>
                <a:solidFill>
                  <a:schemeClr val="tx1">
                    <a:lumMod val="50000"/>
                    <a:lumOff val="50000"/>
                  </a:schemeClr>
                </a:solidFill>
                <a:effectLst/>
                <a:uLnTx/>
                <a:uFillTx/>
                <a:latin typeface="Arial"/>
                <a:ea typeface="+mn-ea"/>
              </a:rPr>
              <a:t>Experience</a:t>
            </a:r>
            <a:endParaRPr kumimoji="0" lang="en-US" sz="1100" dirty="0">
              <a:solidFill>
                <a:schemeClr val="tx1">
                  <a:lumMod val="50000"/>
                  <a:lumOff val="50000"/>
                </a:schemeClr>
              </a:solidFill>
              <a:latin typeface="Arial"/>
              <a:ea typeface="+mn-ea"/>
            </a:endParaRPr>
          </a:p>
        </p:txBody>
      </p:sp>
      <p:sp>
        <p:nvSpPr>
          <p:cNvPr id="86" name="TextBox 85">
            <a:extLst>
              <a:ext uri="{FF2B5EF4-FFF2-40B4-BE49-F238E27FC236}">
                <a16:creationId xmlns="" xmlns:a16="http://schemas.microsoft.com/office/drawing/2014/main" id="{DB639861-EBF4-4F0B-8FC8-61DC1DA07000}"/>
              </a:ext>
            </a:extLst>
          </p:cNvPr>
          <p:cNvSpPr txBox="1"/>
          <p:nvPr/>
        </p:nvSpPr>
        <p:spPr>
          <a:xfrm>
            <a:off x="474552" y="3851211"/>
            <a:ext cx="3641418" cy="4154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spcBef>
                <a:spcPts val="0"/>
              </a:spcBef>
              <a:spcAft>
                <a:spcPts val="0"/>
              </a:spcAft>
              <a:defRPr/>
            </a:pPr>
            <a:r>
              <a:rPr kumimoji="0" lang="en-US" sz="900" dirty="0">
                <a:solidFill>
                  <a:schemeClr val="bg1">
                    <a:lumMod val="50000"/>
                  </a:schemeClr>
                </a:solidFill>
                <a:latin typeface="Arial"/>
              </a:rPr>
              <a:t>Marco was invited to an </a:t>
            </a:r>
            <a:r>
              <a:rPr kumimoji="0" lang="en-US" sz="900" b="1" dirty="0">
                <a:solidFill>
                  <a:schemeClr val="bg1">
                    <a:lumMod val="50000"/>
                  </a:schemeClr>
                </a:solidFill>
                <a:latin typeface="Arial"/>
              </a:rPr>
              <a:t>invitation-only VIP party</a:t>
            </a:r>
            <a:r>
              <a:rPr kumimoji="0" lang="en-US" sz="900" dirty="0">
                <a:solidFill>
                  <a:schemeClr val="bg1">
                    <a:lumMod val="50000"/>
                  </a:schemeClr>
                </a:solidFill>
                <a:latin typeface="Arial"/>
              </a:rPr>
              <a:t>. He had a </a:t>
            </a:r>
            <a:endParaRPr kumimoji="0" lang="en-US" sz="900" dirty="0" smtClean="0">
              <a:solidFill>
                <a:schemeClr val="bg1">
                  <a:lumMod val="50000"/>
                </a:schemeClr>
              </a:solidFill>
              <a:latin typeface="Arial"/>
            </a:endParaRPr>
          </a:p>
          <a:p>
            <a:pPr lvl="0" defTabSz="914400" fontAlgn="auto">
              <a:spcBef>
                <a:spcPts val="0"/>
              </a:spcBef>
              <a:spcAft>
                <a:spcPts val="0"/>
              </a:spcAft>
              <a:defRPr/>
            </a:pPr>
            <a:r>
              <a:rPr kumimoji="0" lang="en-US" sz="900" b="1" dirty="0" smtClean="0">
                <a:solidFill>
                  <a:schemeClr val="bg1">
                    <a:lumMod val="50000"/>
                  </a:schemeClr>
                </a:solidFill>
                <a:latin typeface="Arial"/>
              </a:rPr>
              <a:t>great time </a:t>
            </a:r>
            <a:r>
              <a:rPr kumimoji="0" lang="en-US" sz="900" b="1" dirty="0">
                <a:solidFill>
                  <a:schemeClr val="bg1">
                    <a:lumMod val="50000"/>
                  </a:schemeClr>
                </a:solidFill>
                <a:latin typeface="Arial"/>
              </a:rPr>
              <a:t>mingling</a:t>
            </a:r>
            <a:r>
              <a:rPr kumimoji="0" lang="en-US" sz="900" dirty="0">
                <a:solidFill>
                  <a:schemeClr val="bg1">
                    <a:lumMod val="50000"/>
                  </a:schemeClr>
                </a:solidFill>
                <a:latin typeface="Arial"/>
              </a:rPr>
              <a:t> with other </a:t>
            </a:r>
            <a:r>
              <a:rPr kumimoji="0" lang="en-US" sz="900" b="1" dirty="0">
                <a:solidFill>
                  <a:schemeClr val="bg1">
                    <a:lumMod val="50000"/>
                  </a:schemeClr>
                </a:solidFill>
                <a:latin typeface="Arial"/>
              </a:rPr>
              <a:t>horse owners </a:t>
            </a:r>
            <a:r>
              <a:rPr kumimoji="0" lang="en-US" sz="900" dirty="0">
                <a:solidFill>
                  <a:schemeClr val="bg1">
                    <a:lumMod val="50000"/>
                  </a:schemeClr>
                </a:solidFill>
                <a:latin typeface="Arial"/>
              </a:rPr>
              <a:t>and </a:t>
            </a:r>
            <a:r>
              <a:rPr kumimoji="0" lang="en-US" sz="900" b="1" dirty="0">
                <a:solidFill>
                  <a:schemeClr val="bg1">
                    <a:lumMod val="50000"/>
                  </a:schemeClr>
                </a:solidFill>
                <a:latin typeface="Arial"/>
              </a:rPr>
              <a:t>business tycoons</a:t>
            </a:r>
            <a:r>
              <a:rPr kumimoji="0" lang="en-US" sz="900" dirty="0">
                <a:solidFill>
                  <a:schemeClr val="bg1">
                    <a:lumMod val="50000"/>
                  </a:schemeClr>
                </a:solidFill>
                <a:latin typeface="Arial"/>
              </a:rPr>
              <a:t>. He then returned to the Owner Box to cheer for his horse.</a:t>
            </a:r>
          </a:p>
        </p:txBody>
      </p:sp>
      <p:sp>
        <p:nvSpPr>
          <p:cNvPr id="87" name="TextBox 86">
            <a:extLst>
              <a:ext uri="{FF2B5EF4-FFF2-40B4-BE49-F238E27FC236}">
                <a16:creationId xmlns="" xmlns:a16="http://schemas.microsoft.com/office/drawing/2014/main" id="{045C46CD-112B-4223-A997-7825BF537C11}"/>
              </a:ext>
            </a:extLst>
          </p:cNvPr>
          <p:cNvSpPr txBox="1"/>
          <p:nvPr/>
        </p:nvSpPr>
        <p:spPr>
          <a:xfrm>
            <a:off x="2057400" y="1768862"/>
            <a:ext cx="1275934" cy="21544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lgn="r" defTabSz="914400" fontAlgn="auto">
              <a:defRPr/>
            </a:pPr>
            <a:r>
              <a:rPr kumimoji="0" lang="en-US" sz="1400" b="1" i="0" u="none" strike="noStrike" kern="1200" cap="none" spc="0" normalizeH="0" baseline="0" noProof="0" dirty="0" smtClean="0">
                <a:ln>
                  <a:noFill/>
                </a:ln>
                <a:effectLst/>
                <a:uLnTx/>
                <a:uFillTx/>
                <a:latin typeface="Arial"/>
                <a:ea typeface="+mn-ea"/>
                <a:cs typeface="Arial" panose="020B0604020202020204" pitchFamily="34" charset="0"/>
              </a:rPr>
              <a:t>Attitudinal</a:t>
            </a:r>
            <a:endParaRPr kumimoji="0" lang="en-US" sz="1100" dirty="0">
              <a:solidFill>
                <a:schemeClr val="bg1">
                  <a:lumMod val="50000"/>
                </a:schemeClr>
              </a:solidFill>
              <a:latin typeface="Arial"/>
              <a:ea typeface="+mn-ea"/>
            </a:endParaRPr>
          </a:p>
        </p:txBody>
      </p:sp>
      <p:sp>
        <p:nvSpPr>
          <p:cNvPr id="88" name="TextBox 87">
            <a:extLst>
              <a:ext uri="{FF2B5EF4-FFF2-40B4-BE49-F238E27FC236}">
                <a16:creationId xmlns="" xmlns:a16="http://schemas.microsoft.com/office/drawing/2014/main" id="{DB639861-EBF4-4F0B-8FC8-61DC1DA07000}"/>
              </a:ext>
            </a:extLst>
          </p:cNvPr>
          <p:cNvSpPr txBox="1"/>
          <p:nvPr/>
        </p:nvSpPr>
        <p:spPr>
          <a:xfrm>
            <a:off x="166388" y="2184053"/>
            <a:ext cx="3081619" cy="69249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spcBef>
                <a:spcPts val="0"/>
              </a:spcBef>
              <a:spcAft>
                <a:spcPts val="0"/>
              </a:spcAft>
              <a:defRPr/>
            </a:pPr>
            <a:r>
              <a:rPr kumimoji="0" lang="en-US" sz="900" dirty="0">
                <a:solidFill>
                  <a:schemeClr val="bg1">
                    <a:lumMod val="50000"/>
                  </a:schemeClr>
                </a:solidFill>
                <a:latin typeface="Arial"/>
              </a:rPr>
              <a:t>Marco’s horse Gold Strike won! The staff in the Owner box organized </a:t>
            </a:r>
            <a:r>
              <a:rPr kumimoji="0" lang="en-US" sz="900" b="1" dirty="0">
                <a:solidFill>
                  <a:schemeClr val="bg1">
                    <a:lumMod val="50000"/>
                  </a:schemeClr>
                </a:solidFill>
                <a:latin typeface="Arial"/>
              </a:rPr>
              <a:t>a </a:t>
            </a:r>
            <a:r>
              <a:rPr kumimoji="0" lang="en-US" sz="900" b="1" dirty="0">
                <a:latin typeface="Arial"/>
              </a:rPr>
              <a:t>surprise party to </a:t>
            </a:r>
            <a:r>
              <a:rPr kumimoji="0" lang="en-US" sz="900" b="1" dirty="0" smtClean="0">
                <a:latin typeface="Arial"/>
              </a:rPr>
              <a:t>celebrate </a:t>
            </a:r>
            <a:r>
              <a:rPr kumimoji="0" lang="en-US" sz="900" b="1" dirty="0">
                <a:latin typeface="Arial"/>
              </a:rPr>
              <a:t>his horse's 20</a:t>
            </a:r>
            <a:r>
              <a:rPr kumimoji="0" lang="en-US" sz="900" b="1" baseline="30000" dirty="0">
                <a:latin typeface="Arial"/>
              </a:rPr>
              <a:t>th</a:t>
            </a:r>
            <a:r>
              <a:rPr kumimoji="0" lang="en-US" sz="900" b="1" dirty="0">
                <a:latin typeface="Arial"/>
              </a:rPr>
              <a:t> win</a:t>
            </a:r>
            <a:r>
              <a:rPr kumimoji="0" lang="en-US" sz="900" dirty="0">
                <a:solidFill>
                  <a:schemeClr val="bg1">
                    <a:lumMod val="50000"/>
                  </a:schemeClr>
                </a:solidFill>
                <a:latin typeface="Arial"/>
              </a:rPr>
              <a:t>. The butler requested </a:t>
            </a:r>
            <a:r>
              <a:rPr kumimoji="0" lang="en-US" sz="900" dirty="0">
                <a:latin typeface="Arial"/>
              </a:rPr>
              <a:t>a </a:t>
            </a:r>
            <a:r>
              <a:rPr kumimoji="0" lang="en-US" sz="900" b="1" dirty="0" smtClean="0">
                <a:latin typeface="Arial"/>
              </a:rPr>
              <a:t>specially </a:t>
            </a:r>
            <a:r>
              <a:rPr kumimoji="0" lang="en-US" sz="900" b="1" dirty="0">
                <a:latin typeface="Arial"/>
              </a:rPr>
              <a:t>curated </a:t>
            </a:r>
            <a:r>
              <a:rPr kumimoji="0" lang="en-US" sz="900" b="1" dirty="0" smtClean="0">
                <a:latin typeface="Arial"/>
              </a:rPr>
              <a:t>menu</a:t>
            </a:r>
          </a:p>
          <a:p>
            <a:pPr lvl="0" defTabSz="914400" fontAlgn="auto">
              <a:spcBef>
                <a:spcPts val="0"/>
              </a:spcBef>
              <a:spcAft>
                <a:spcPts val="0"/>
              </a:spcAft>
              <a:defRPr/>
            </a:pPr>
            <a:r>
              <a:rPr kumimoji="0" lang="en-US" sz="900" b="1" dirty="0" smtClean="0">
                <a:latin typeface="Arial"/>
              </a:rPr>
              <a:t>for </a:t>
            </a:r>
            <a:r>
              <a:rPr kumimoji="0" lang="en-US" sz="900" b="1" dirty="0">
                <a:latin typeface="Arial"/>
              </a:rPr>
              <a:t>his </a:t>
            </a:r>
            <a:r>
              <a:rPr kumimoji="0" lang="en-US" sz="900" b="1" dirty="0" smtClean="0">
                <a:latin typeface="Arial"/>
              </a:rPr>
              <a:t>family</a:t>
            </a:r>
            <a:r>
              <a:rPr kumimoji="0" lang="en-US" sz="900" dirty="0" smtClean="0">
                <a:solidFill>
                  <a:schemeClr val="bg1">
                    <a:lumMod val="50000"/>
                  </a:schemeClr>
                </a:solidFill>
                <a:latin typeface="Arial"/>
              </a:rPr>
              <a:t>. Marco </a:t>
            </a:r>
            <a:r>
              <a:rPr kumimoji="0" lang="en-US" sz="900" b="1" dirty="0">
                <a:latin typeface="Arial"/>
              </a:rPr>
              <a:t>took pride</a:t>
            </a:r>
            <a:r>
              <a:rPr kumimoji="0" lang="en-US" sz="900" dirty="0">
                <a:latin typeface="Arial"/>
              </a:rPr>
              <a:t> </a:t>
            </a:r>
            <a:r>
              <a:rPr kumimoji="0" lang="en-US" sz="900" dirty="0">
                <a:solidFill>
                  <a:schemeClr val="bg1">
                    <a:lumMod val="50000"/>
                  </a:schemeClr>
                </a:solidFill>
                <a:latin typeface="Arial"/>
              </a:rPr>
              <a:t>in his experience </a:t>
            </a:r>
            <a:r>
              <a:rPr kumimoji="0" lang="en-US" sz="900" dirty="0" smtClean="0">
                <a:solidFill>
                  <a:schemeClr val="bg1">
                    <a:lumMod val="50000"/>
                  </a:schemeClr>
                </a:solidFill>
                <a:latin typeface="Arial"/>
              </a:rPr>
              <a:t/>
            </a:r>
            <a:br>
              <a:rPr kumimoji="0" lang="en-US" sz="900" dirty="0" smtClean="0">
                <a:solidFill>
                  <a:schemeClr val="bg1">
                    <a:lumMod val="50000"/>
                  </a:schemeClr>
                </a:solidFill>
                <a:latin typeface="Arial"/>
              </a:rPr>
            </a:br>
            <a:r>
              <a:rPr kumimoji="0" lang="en-US" sz="900" dirty="0" smtClean="0">
                <a:solidFill>
                  <a:schemeClr val="bg1">
                    <a:lumMod val="50000"/>
                  </a:schemeClr>
                </a:solidFill>
                <a:latin typeface="Arial"/>
              </a:rPr>
              <a:t>and </a:t>
            </a:r>
            <a:r>
              <a:rPr kumimoji="0" lang="en-US" sz="900" dirty="0">
                <a:solidFill>
                  <a:schemeClr val="bg1">
                    <a:lumMod val="50000"/>
                  </a:schemeClr>
                </a:solidFill>
                <a:latin typeface="Arial"/>
              </a:rPr>
              <a:t>excitedly invited his friends.</a:t>
            </a:r>
          </a:p>
        </p:txBody>
      </p:sp>
      <p:sp>
        <p:nvSpPr>
          <p:cNvPr id="89" name="TextBox 88">
            <a:extLst>
              <a:ext uri="{FF2B5EF4-FFF2-40B4-BE49-F238E27FC236}">
                <a16:creationId xmlns="" xmlns:a16="http://schemas.microsoft.com/office/drawing/2014/main" id="{045C46CD-112B-4223-A997-7825BF537C11}"/>
              </a:ext>
            </a:extLst>
          </p:cNvPr>
          <p:cNvSpPr txBox="1"/>
          <p:nvPr/>
        </p:nvSpPr>
        <p:spPr>
          <a:xfrm>
            <a:off x="5330535" y="1660631"/>
            <a:ext cx="3048000" cy="1692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defRPr/>
            </a:pPr>
            <a:r>
              <a:rPr kumimoji="0" lang="en-US" sz="1100" dirty="0">
                <a:solidFill>
                  <a:schemeClr val="bg1">
                    <a:lumMod val="50000"/>
                  </a:schemeClr>
                </a:solidFill>
                <a:latin typeface="Arial"/>
              </a:rPr>
              <a:t>Breakfast at Shatin Clubhouse</a:t>
            </a:r>
          </a:p>
        </p:txBody>
      </p:sp>
      <p:sp>
        <p:nvSpPr>
          <p:cNvPr id="90" name="TextBox 89">
            <a:extLst>
              <a:ext uri="{FF2B5EF4-FFF2-40B4-BE49-F238E27FC236}">
                <a16:creationId xmlns="" xmlns:a16="http://schemas.microsoft.com/office/drawing/2014/main" id="{045C46CD-112B-4223-A997-7825BF537C11}"/>
              </a:ext>
            </a:extLst>
          </p:cNvPr>
          <p:cNvSpPr txBox="1"/>
          <p:nvPr/>
        </p:nvSpPr>
        <p:spPr>
          <a:xfrm>
            <a:off x="5721485" y="3120998"/>
            <a:ext cx="3048000" cy="16927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defTabSz="914400" fontAlgn="auto">
              <a:defRPr/>
            </a:pPr>
            <a:r>
              <a:rPr kumimoji="0" lang="en-US" sz="1100" dirty="0" smtClean="0">
                <a:solidFill>
                  <a:schemeClr val="bg1">
                    <a:lumMod val="50000"/>
                  </a:schemeClr>
                </a:solidFill>
                <a:latin typeface="Arial"/>
              </a:rPr>
              <a:t>Arrival </a:t>
            </a:r>
            <a:r>
              <a:rPr kumimoji="0" lang="en-US" sz="1100" dirty="0">
                <a:solidFill>
                  <a:schemeClr val="bg1">
                    <a:lumMod val="50000"/>
                  </a:schemeClr>
                </a:solidFill>
                <a:latin typeface="Arial"/>
              </a:rPr>
              <a:t>at Shatin Racecourse</a:t>
            </a:r>
          </a:p>
        </p:txBody>
      </p:sp>
      <p:sp>
        <p:nvSpPr>
          <p:cNvPr id="29" name="Rectangle 28"/>
          <p:cNvSpPr/>
          <p:nvPr/>
        </p:nvSpPr>
        <p:spPr>
          <a:xfrm>
            <a:off x="546067" y="3603810"/>
            <a:ext cx="2967479" cy="261610"/>
          </a:xfrm>
          <a:prstGeom prst="rect">
            <a:avLst/>
          </a:prstGeom>
        </p:spPr>
        <p:txBody>
          <a:bodyPr wrap="none">
            <a:spAutoFit/>
          </a:bodyPr>
          <a:lstStyle/>
          <a:p>
            <a:pPr marL="285750" defTabSz="914400" fontAlgn="auto">
              <a:spcBef>
                <a:spcPts val="300"/>
              </a:spcBef>
              <a:spcAft>
                <a:spcPts val="300"/>
              </a:spcAft>
              <a:buFont typeface="Segoe UI" panose="020B0502040204020203" pitchFamily="34" charset="0"/>
              <a:buChar char="​"/>
              <a:defRPr/>
            </a:pPr>
            <a:r>
              <a:rPr kumimoji="0" lang="en-US" sz="1100" dirty="0">
                <a:solidFill>
                  <a:schemeClr val="bg1">
                    <a:lumMod val="50000"/>
                  </a:schemeClr>
                </a:solidFill>
                <a:latin typeface="Arial"/>
                <a:cs typeface="Arial" panose="020B0604020202020204" pitchFamily="34" charset="0"/>
              </a:rPr>
              <a:t>Dining and socializing at the racecourse</a:t>
            </a:r>
          </a:p>
        </p:txBody>
      </p:sp>
      <p:sp>
        <p:nvSpPr>
          <p:cNvPr id="73" name="Rectangle 72"/>
          <p:cNvSpPr/>
          <p:nvPr/>
        </p:nvSpPr>
        <p:spPr>
          <a:xfrm>
            <a:off x="355598" y="1942455"/>
            <a:ext cx="3049233" cy="261610"/>
          </a:xfrm>
          <a:prstGeom prst="rect">
            <a:avLst/>
          </a:prstGeom>
        </p:spPr>
        <p:txBody>
          <a:bodyPr wrap="none">
            <a:spAutoFit/>
          </a:bodyPr>
          <a:lstStyle/>
          <a:p>
            <a:pPr marL="285750" lvl="0" indent="-285750" defTabSz="914400" fontAlgn="auto">
              <a:spcBef>
                <a:spcPts val="300"/>
              </a:spcBef>
              <a:spcAft>
                <a:spcPts val="300"/>
              </a:spcAft>
              <a:buFont typeface="Segoe UI" panose="020B0502040204020203" pitchFamily="34" charset="0"/>
              <a:buChar char="​"/>
              <a:defRPr/>
            </a:pPr>
            <a:r>
              <a:rPr kumimoji="0" lang="en-US" sz="1100" dirty="0" smtClean="0">
                <a:solidFill>
                  <a:schemeClr val="bg1">
                    <a:lumMod val="50000"/>
                  </a:schemeClr>
                </a:solidFill>
                <a:latin typeface="Arial"/>
                <a:cs typeface="Arial" panose="020B0604020202020204" pitchFamily="34" charset="0"/>
              </a:rPr>
              <a:t>Celebrating </a:t>
            </a:r>
            <a:r>
              <a:rPr kumimoji="0" lang="en-US" sz="1100" dirty="0">
                <a:solidFill>
                  <a:schemeClr val="bg1">
                    <a:lumMod val="50000"/>
                  </a:schemeClr>
                </a:solidFill>
                <a:latin typeface="Arial"/>
                <a:cs typeface="Arial" panose="020B0604020202020204" pitchFamily="34" charset="0"/>
              </a:rPr>
              <a:t>horse win at the Owner Box</a:t>
            </a:r>
          </a:p>
        </p:txBody>
      </p:sp>
      <p:sp>
        <p:nvSpPr>
          <p:cNvPr id="74" name="Rectangle 73"/>
          <p:cNvSpPr/>
          <p:nvPr/>
        </p:nvSpPr>
        <p:spPr>
          <a:xfrm>
            <a:off x="5327280" y="3687999"/>
            <a:ext cx="1345240" cy="230832"/>
          </a:xfrm>
          <a:prstGeom prst="rect">
            <a:avLst/>
          </a:prstGeom>
        </p:spPr>
        <p:txBody>
          <a:bodyPr wrap="none">
            <a:spAutoFit/>
          </a:bodyPr>
          <a:lstStyle/>
          <a:p>
            <a:pPr lvl="0" algn="r" defTabSz="914400" fontAlgn="auto">
              <a:spcBef>
                <a:spcPts val="0"/>
              </a:spcBef>
              <a:spcAft>
                <a:spcPts val="0"/>
              </a:spcAft>
              <a:buNone/>
              <a:defRPr/>
            </a:pPr>
            <a:r>
              <a:rPr kumimoji="0" lang="en-US" sz="900" dirty="0" smtClean="0">
                <a:solidFill>
                  <a:schemeClr val="tx2"/>
                </a:solidFill>
                <a:latin typeface="Arial"/>
              </a:rPr>
              <a:t>Gold </a:t>
            </a:r>
            <a:r>
              <a:rPr kumimoji="0" lang="en-US" sz="900" dirty="0">
                <a:solidFill>
                  <a:schemeClr val="tx2"/>
                </a:solidFill>
                <a:latin typeface="Arial"/>
              </a:rPr>
              <a:t>Strike, good luck.</a:t>
            </a:r>
          </a:p>
        </p:txBody>
      </p:sp>
      <p:sp>
        <p:nvSpPr>
          <p:cNvPr id="50" name="Oval 79">
            <a:extLst>
              <a:ext uri="{FF2B5EF4-FFF2-40B4-BE49-F238E27FC236}">
                <a16:creationId xmlns="" xmlns:a16="http://schemas.microsoft.com/office/drawing/2014/main" id="{9E014558-B2B1-47A3-90EE-93D1D2C8DFFA}"/>
              </a:ext>
            </a:extLst>
          </p:cNvPr>
          <p:cNvSpPr>
            <a:spLocks noChangeArrowheads="1"/>
          </p:cNvSpPr>
          <p:nvPr/>
        </p:nvSpPr>
        <p:spPr bwMode="auto">
          <a:xfrm>
            <a:off x="6091810" y="1374830"/>
            <a:ext cx="269327" cy="269328"/>
          </a:xfrm>
          <a:prstGeom prst="ellipse">
            <a:avLst/>
          </a:prstGeom>
          <a:solidFill>
            <a:schemeClr val="bg1"/>
          </a:solidFill>
          <a:ln w="28575">
            <a:solidFill>
              <a:schemeClr val="accent6"/>
            </a:solidFill>
            <a:round/>
            <a:headEnd/>
            <a:tailEnd/>
          </a:ln>
          <a:ex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accent6"/>
                </a:solidFill>
                <a:effectLst/>
                <a:uLnTx/>
                <a:uFillTx/>
                <a:latin typeface="Arial"/>
                <a:ea typeface="+mn-ea"/>
                <a:cs typeface="+mn-cs"/>
              </a:rPr>
              <a:t>1</a:t>
            </a:r>
            <a:endParaRPr kumimoji="0" lang="en-US" sz="1400" b="0" i="0" u="none" strike="noStrike" kern="1200" cap="none" spc="0" normalizeH="0" baseline="0" noProof="0" dirty="0">
              <a:ln>
                <a:noFill/>
              </a:ln>
              <a:solidFill>
                <a:schemeClr val="accent6"/>
              </a:solidFill>
              <a:effectLst/>
              <a:uLnTx/>
              <a:uFillTx/>
              <a:latin typeface="Arial"/>
              <a:ea typeface="+mn-ea"/>
              <a:cs typeface="+mn-cs"/>
            </a:endParaRPr>
          </a:p>
        </p:txBody>
      </p:sp>
      <p:sp>
        <p:nvSpPr>
          <p:cNvPr id="51" name="Oval 79">
            <a:extLst>
              <a:ext uri="{FF2B5EF4-FFF2-40B4-BE49-F238E27FC236}">
                <a16:creationId xmlns="" xmlns:a16="http://schemas.microsoft.com/office/drawing/2014/main" id="{9E014558-B2B1-47A3-90EE-93D1D2C8DFFA}"/>
              </a:ext>
            </a:extLst>
          </p:cNvPr>
          <p:cNvSpPr>
            <a:spLocks noChangeArrowheads="1"/>
          </p:cNvSpPr>
          <p:nvPr/>
        </p:nvSpPr>
        <p:spPr bwMode="auto">
          <a:xfrm>
            <a:off x="6915655" y="2826199"/>
            <a:ext cx="269327" cy="269328"/>
          </a:xfrm>
          <a:prstGeom prst="ellipse">
            <a:avLst/>
          </a:prstGeom>
          <a:solidFill>
            <a:schemeClr val="bg1"/>
          </a:solidFill>
          <a:ln w="28575">
            <a:solidFill>
              <a:schemeClr val="accent5"/>
            </a:solidFill>
            <a:round/>
            <a:headEnd/>
            <a:tailEnd/>
          </a:ln>
          <a:ex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accent5"/>
                </a:solidFill>
                <a:effectLst/>
                <a:uLnTx/>
                <a:uFillTx/>
                <a:latin typeface="Arial"/>
                <a:ea typeface="+mn-ea"/>
                <a:cs typeface="+mn-cs"/>
              </a:rPr>
              <a:t>2</a:t>
            </a:r>
            <a:endParaRPr kumimoji="0" lang="en-US" sz="1400" b="0" i="0" u="none" strike="noStrike" kern="1200" cap="none" spc="0" normalizeH="0" baseline="0" noProof="0" dirty="0">
              <a:ln>
                <a:noFill/>
              </a:ln>
              <a:solidFill>
                <a:schemeClr val="accent5"/>
              </a:solidFill>
              <a:effectLst/>
              <a:uLnTx/>
              <a:uFillTx/>
              <a:latin typeface="Arial"/>
              <a:ea typeface="+mn-ea"/>
              <a:cs typeface="+mn-cs"/>
            </a:endParaRPr>
          </a:p>
        </p:txBody>
      </p:sp>
      <p:sp>
        <p:nvSpPr>
          <p:cNvPr id="52" name="Oval 79">
            <a:extLst>
              <a:ext uri="{FF2B5EF4-FFF2-40B4-BE49-F238E27FC236}">
                <a16:creationId xmlns="" xmlns:a16="http://schemas.microsoft.com/office/drawing/2014/main" id="{9E014558-B2B1-47A3-90EE-93D1D2C8DFFA}"/>
              </a:ext>
            </a:extLst>
          </p:cNvPr>
          <p:cNvSpPr>
            <a:spLocks noChangeArrowheads="1"/>
          </p:cNvSpPr>
          <p:nvPr/>
        </p:nvSpPr>
        <p:spPr bwMode="auto">
          <a:xfrm>
            <a:off x="1895142" y="3353284"/>
            <a:ext cx="269327" cy="269328"/>
          </a:xfrm>
          <a:prstGeom prst="ellipse">
            <a:avLst/>
          </a:prstGeom>
          <a:solidFill>
            <a:schemeClr val="bg1"/>
          </a:solidFill>
          <a:ln w="28575">
            <a:solidFill>
              <a:schemeClr val="tx1">
                <a:lumMod val="50000"/>
                <a:lumOff val="50000"/>
              </a:schemeClr>
            </a:solidFill>
            <a:round/>
            <a:headEnd/>
            <a:tailEnd/>
          </a:ln>
          <a:ex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schemeClr val="tx1">
                    <a:lumMod val="50000"/>
                    <a:lumOff val="50000"/>
                  </a:schemeClr>
                </a:solidFill>
                <a:effectLst/>
                <a:uLnTx/>
                <a:uFillTx/>
                <a:latin typeface="Arial"/>
                <a:ea typeface="+mn-ea"/>
                <a:cs typeface="+mn-cs"/>
              </a:rPr>
              <a:t>3</a:t>
            </a:r>
            <a:endParaRPr kumimoji="0" lang="en-US" sz="1400" b="0" i="0" u="none" strike="noStrike" kern="1200" cap="none" spc="0" normalizeH="0" baseline="0" noProof="0" dirty="0">
              <a:ln>
                <a:noFill/>
              </a:ln>
              <a:solidFill>
                <a:schemeClr val="tx1">
                  <a:lumMod val="50000"/>
                  <a:lumOff val="50000"/>
                </a:schemeClr>
              </a:solidFill>
              <a:effectLst/>
              <a:uLnTx/>
              <a:uFillTx/>
              <a:latin typeface="Arial"/>
              <a:ea typeface="+mn-ea"/>
              <a:cs typeface="+mn-cs"/>
            </a:endParaRPr>
          </a:p>
        </p:txBody>
      </p:sp>
      <p:sp>
        <p:nvSpPr>
          <p:cNvPr id="68" name="Oval 79">
            <a:extLst>
              <a:ext uri="{FF2B5EF4-FFF2-40B4-BE49-F238E27FC236}">
                <a16:creationId xmlns="" xmlns:a16="http://schemas.microsoft.com/office/drawing/2014/main" id="{9E014558-B2B1-47A3-90EE-93D1D2C8DFFA}"/>
              </a:ext>
            </a:extLst>
          </p:cNvPr>
          <p:cNvSpPr>
            <a:spLocks noChangeArrowheads="1"/>
          </p:cNvSpPr>
          <p:nvPr/>
        </p:nvSpPr>
        <p:spPr bwMode="auto">
          <a:xfrm>
            <a:off x="2122949" y="1671638"/>
            <a:ext cx="269327" cy="269328"/>
          </a:xfrm>
          <a:prstGeom prst="ellipse">
            <a:avLst/>
          </a:prstGeom>
          <a:solidFill>
            <a:schemeClr val="bg1"/>
          </a:solidFill>
          <a:ln w="28575">
            <a:solidFill>
              <a:schemeClr val="tx1"/>
            </a:solidFill>
            <a:round/>
            <a:headEnd/>
            <a:tailEnd/>
          </a:ln>
          <a:extLst/>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effectLst/>
                <a:uLnTx/>
                <a:uFillTx/>
                <a:latin typeface="Arial"/>
                <a:ea typeface="+mn-ea"/>
                <a:cs typeface="+mn-cs"/>
              </a:rPr>
              <a:t>4</a:t>
            </a:r>
            <a:endParaRPr kumimoji="0" lang="en-US" sz="1400" b="0" i="0" u="none" strike="noStrike" kern="1200" cap="none" spc="0" normalizeH="0" baseline="0" noProof="0" dirty="0">
              <a:ln>
                <a:noFill/>
              </a:ln>
              <a:effectLst/>
              <a:uLnTx/>
              <a:uFillTx/>
              <a:latin typeface="Arial"/>
              <a:ea typeface="+mn-ea"/>
              <a:cs typeface="+mn-cs"/>
            </a:endParaRPr>
          </a:p>
        </p:txBody>
      </p:sp>
    </p:spTree>
    <p:extLst>
      <p:ext uri="{BB962C8B-B14F-4D97-AF65-F5344CB8AC3E}">
        <p14:creationId xmlns:p14="http://schemas.microsoft.com/office/powerpoint/2010/main" val="17329131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685800" y="1889958"/>
            <a:ext cx="854565" cy="78525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5" name="Rectangle 104"/>
          <p:cNvSpPr/>
          <p:nvPr/>
        </p:nvSpPr>
        <p:spPr>
          <a:xfrm>
            <a:off x="774953" y="1972454"/>
            <a:ext cx="692952" cy="59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689329" y="3791317"/>
            <a:ext cx="1929229" cy="798069"/>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4" name="Rectangle 103"/>
          <p:cNvSpPr/>
          <p:nvPr/>
        </p:nvSpPr>
        <p:spPr>
          <a:xfrm>
            <a:off x="803185" y="3914563"/>
            <a:ext cx="1716112" cy="59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2934501" y="3791317"/>
            <a:ext cx="1237183" cy="798069"/>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2" name="Rectangle 101"/>
          <p:cNvSpPr/>
          <p:nvPr/>
        </p:nvSpPr>
        <p:spPr>
          <a:xfrm>
            <a:off x="3002764" y="3889916"/>
            <a:ext cx="1113468" cy="59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1747407" y="1877269"/>
            <a:ext cx="2424277" cy="797945"/>
            <a:chOff x="1747407" y="1877269"/>
            <a:chExt cx="2424277" cy="797945"/>
          </a:xfrm>
        </p:grpSpPr>
        <p:sp>
          <p:nvSpPr>
            <p:cNvPr id="45" name="Rectangle 44"/>
            <p:cNvSpPr/>
            <p:nvPr/>
          </p:nvSpPr>
          <p:spPr>
            <a:xfrm>
              <a:off x="1747407" y="1877269"/>
              <a:ext cx="2424277" cy="79794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 name="Rectangle 1"/>
            <p:cNvSpPr/>
            <p:nvPr/>
          </p:nvSpPr>
          <p:spPr>
            <a:xfrm>
              <a:off x="1812853" y="1969332"/>
              <a:ext cx="2283690" cy="5930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7" name="Picture 16" descr="Tomato 释义| 柯林斯英语词典"/>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086" y="2052853"/>
              <a:ext cx="558717" cy="420155"/>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0" descr="Carrot 释义| 柯林斯英语词典"/>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0251" y="2054860"/>
              <a:ext cx="465535" cy="41944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4" descr="Fresh Red Onion (1 Kg) – HugeHaat | Best Online Grocery Websit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3610" y="2052852"/>
              <a:ext cx="439825" cy="43982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0" descr="Garlic (1000 KG) – Biswas Enterpris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6654" y="2058670"/>
              <a:ext cx="548412" cy="41433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9" name="Elbow Connector 98"/>
          <p:cNvCxnSpPr>
            <a:stCxn id="10" idx="0"/>
            <a:endCxn id="60" idx="0"/>
          </p:cNvCxnSpPr>
          <p:nvPr/>
        </p:nvCxnSpPr>
        <p:spPr>
          <a:xfrm rot="16200000" flipH="1">
            <a:off x="3941745" y="2048577"/>
            <a:ext cx="1200380" cy="631147"/>
          </a:xfrm>
          <a:prstGeom prst="bentConnector3">
            <a:avLst>
              <a:gd name="adj1" fmla="val -9522"/>
            </a:avLst>
          </a:prstGeom>
          <a:ln w="635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59" name="Rectangle 158"/>
          <p:cNvSpPr/>
          <p:nvPr/>
        </p:nvSpPr>
        <p:spPr>
          <a:xfrm flipH="1">
            <a:off x="4759461" y="1886548"/>
            <a:ext cx="227867" cy="5137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Elbow Connector 102"/>
          <p:cNvCxnSpPr>
            <a:stCxn id="56" idx="2"/>
            <a:endCxn id="62" idx="2"/>
          </p:cNvCxnSpPr>
          <p:nvPr/>
        </p:nvCxnSpPr>
        <p:spPr>
          <a:xfrm rot="5400000" flipH="1" flipV="1">
            <a:off x="2902844" y="3121385"/>
            <a:ext cx="1251414" cy="1916516"/>
          </a:xfrm>
          <a:prstGeom prst="bentConnector3">
            <a:avLst>
              <a:gd name="adj1" fmla="val -13700"/>
            </a:avLst>
          </a:prstGeom>
          <a:ln w="635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7" name="Elbow Connector 106"/>
          <p:cNvCxnSpPr>
            <a:stCxn id="57" idx="2"/>
            <a:endCxn id="61" idx="2"/>
          </p:cNvCxnSpPr>
          <p:nvPr/>
        </p:nvCxnSpPr>
        <p:spPr>
          <a:xfrm rot="5400000" flipH="1" flipV="1">
            <a:off x="3883093" y="3739657"/>
            <a:ext cx="1254283" cy="677103"/>
          </a:xfrm>
          <a:prstGeom prst="bentConnector3">
            <a:avLst>
              <a:gd name="adj1" fmla="val -6582"/>
            </a:avLst>
          </a:prstGeom>
          <a:ln w="635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flipH="1">
            <a:off x="4676426" y="3504609"/>
            <a:ext cx="227867" cy="10191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ight Arrow 63"/>
          <p:cNvSpPr/>
          <p:nvPr/>
        </p:nvSpPr>
        <p:spPr>
          <a:xfrm>
            <a:off x="6352363" y="2936989"/>
            <a:ext cx="2165789" cy="565840"/>
          </a:xfrm>
          <a:prstGeom prst="rightArrow">
            <a:avLst>
              <a:gd name="adj1" fmla="val 69977"/>
              <a:gd name="adj2" fmla="val 54963"/>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Elbow Connector 27"/>
          <p:cNvCxnSpPr>
            <a:stCxn id="55" idx="0"/>
            <a:endCxn id="59" idx="0"/>
          </p:cNvCxnSpPr>
          <p:nvPr/>
        </p:nvCxnSpPr>
        <p:spPr>
          <a:xfrm rot="16200000" flipH="1">
            <a:off x="2411278" y="893047"/>
            <a:ext cx="1197462" cy="2939288"/>
          </a:xfrm>
          <a:prstGeom prst="bentConnector3">
            <a:avLst>
              <a:gd name="adj1" fmla="val -19090"/>
            </a:avLst>
          </a:prstGeom>
          <a:ln w="6350">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36" name="Rectangle 135"/>
          <p:cNvSpPr/>
          <p:nvPr/>
        </p:nvSpPr>
        <p:spPr>
          <a:xfrm>
            <a:off x="2709450" y="1502157"/>
            <a:ext cx="1364731" cy="2204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Rectangle 87"/>
          <p:cNvSpPr/>
          <p:nvPr/>
        </p:nvSpPr>
        <p:spPr>
          <a:xfrm>
            <a:off x="1508567" y="1482034"/>
            <a:ext cx="757240" cy="22045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ounded Rectangle 33"/>
          <p:cNvSpPr/>
          <p:nvPr/>
        </p:nvSpPr>
        <p:spPr>
          <a:xfrm>
            <a:off x="685800" y="3014964"/>
            <a:ext cx="4654684" cy="385430"/>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00" b="1" dirty="0">
              <a:solidFill>
                <a:schemeClr val="tx2"/>
              </a:solidFill>
            </a:endParaRPr>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24</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a:t>
            </a:r>
            <a:r>
              <a:rPr lang="en-US" dirty="0" smtClean="0"/>
              <a:t>Driven – How?</a:t>
            </a:r>
            <a:endParaRPr lang="en-US" dirty="0"/>
          </a:p>
        </p:txBody>
      </p:sp>
      <p:sp>
        <p:nvSpPr>
          <p:cNvPr id="432" name="Rectangle 431"/>
          <p:cNvSpPr/>
          <p:nvPr/>
        </p:nvSpPr>
        <p:spPr>
          <a:xfrm>
            <a:off x="160572" y="626027"/>
            <a:ext cx="8831027" cy="307777"/>
          </a:xfrm>
          <a:prstGeom prst="rect">
            <a:avLst/>
          </a:prstGeom>
          <a:noFill/>
        </p:spPr>
        <p:txBody>
          <a:bodyPr wrap="square">
            <a:spAutoFit/>
          </a:bodyPr>
          <a:lstStyle/>
          <a:p>
            <a:r>
              <a:rPr lang="en-US" sz="1400" i="1" dirty="0" smtClean="0">
                <a:solidFill>
                  <a:schemeClr val="tx2"/>
                </a:solidFill>
              </a:rPr>
              <a:t>“A </a:t>
            </a:r>
            <a:r>
              <a:rPr lang="en-US" sz="1400" i="1" dirty="0">
                <a:solidFill>
                  <a:schemeClr val="tx2"/>
                </a:solidFill>
              </a:rPr>
              <a:t>product that facilitates an end goal through the use of data</a:t>
            </a:r>
            <a:r>
              <a:rPr lang="en-US" sz="1400" i="1" dirty="0" smtClean="0">
                <a:solidFill>
                  <a:schemeClr val="tx2"/>
                </a:solidFill>
              </a:rPr>
              <a:t>” </a:t>
            </a:r>
            <a:r>
              <a:rPr lang="en-US" sz="1400" i="1" strike="sngStrike" baseline="30000" dirty="0" smtClean="0">
                <a:solidFill>
                  <a:schemeClr val="tx2"/>
                </a:solidFill>
              </a:rPr>
              <a:t>#</a:t>
            </a:r>
            <a:endParaRPr lang="en-US" sz="1400" i="1" strike="sngStrike" baseline="30000" dirty="0">
              <a:solidFill>
                <a:schemeClr val="tx2"/>
              </a:solidFill>
            </a:endParaRPr>
          </a:p>
        </p:txBody>
      </p:sp>
      <p:pic>
        <p:nvPicPr>
          <p:cNvPr id="7" name="Picture 4" descr="Financial Controller Salary Guide | Accounting.c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575" y="-6461125"/>
            <a:ext cx="1204344" cy="803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0 Things to keep in mind for your next grocery shopping | The Times of  Indi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93970" y="2774896"/>
            <a:ext cx="1175467" cy="8816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asy spaghetti bolognes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54153" y="2907914"/>
            <a:ext cx="1057626" cy="59491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cipe Book Icon - Free PNG &amp; SVG 82545 - Noun Projec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97226" y="2745261"/>
            <a:ext cx="524731" cy="52473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oking free vector icons designed by Becris | Fácil de desenhar, Caixa de  arte, Coisas fáceis para desenha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3922" y="3256005"/>
            <a:ext cx="336378" cy="30149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Buy Indus Valley Bio Organic Olive Massage Oil For Skin, Hair &amp;  Multipurpose Benefits 100ml Online at Best Price in India - Snapdea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387" y="3982175"/>
            <a:ext cx="460964" cy="53959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inced Meat (beef) - 500g price from konga in Nigeria - Yaoot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1985" y="3929484"/>
            <a:ext cx="562213" cy="52173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Spaghetti 500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0360" y="2026599"/>
            <a:ext cx="494370" cy="494370"/>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Amazon.com : Kitchen Basics Original Beef Stock, 8.25 fl oz (Pack of 12) :  Packaged Broths : Everything Els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03793" y="3974622"/>
            <a:ext cx="530609" cy="530609"/>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Lab Flask Salt And Pepper Shaker,Spice Ad Herb Storage Shaker For Home  Hotel Kitchen Multipurpose Glass Shaker - Buy Salt And Paper  Shaker,Stainless Steel Salt Pepper Shakers Handles,Glass Salt &amp; Pepper  Shak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39632" y="4047323"/>
            <a:ext cx="409111" cy="4314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30859" y="1763960"/>
            <a:ext cx="191006" cy="226617"/>
          </a:xfrm>
          <a:prstGeom prst="rect">
            <a:avLst/>
          </a:prstGeom>
          <a:effectLst>
            <a:outerShdw blurRad="50800" dist="38100" dir="5400000" algn="t" rotWithShape="0">
              <a:prstClr val="black">
                <a:alpha val="40000"/>
              </a:prstClr>
            </a:outerShdw>
          </a:effectLst>
        </p:spPr>
      </p:pic>
      <p:pic>
        <p:nvPicPr>
          <p:cNvPr id="55" name="Picture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44862" y="1763960"/>
            <a:ext cx="191006" cy="226617"/>
          </a:xfrm>
          <a:prstGeom prst="rect">
            <a:avLst/>
          </a:prstGeom>
          <a:effectLst>
            <a:outerShdw blurRad="50800" dist="38100" dir="5400000" algn="t" rotWithShape="0">
              <a:prstClr val="black">
                <a:alpha val="40000"/>
              </a:prstClr>
            </a:outerShdw>
          </a:effectLst>
        </p:spPr>
      </p:pic>
      <p:pic>
        <p:nvPicPr>
          <p:cNvPr id="56" name="Picture 5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474790" y="4478733"/>
            <a:ext cx="191006" cy="226617"/>
          </a:xfrm>
          <a:prstGeom prst="rect">
            <a:avLst/>
          </a:prstGeom>
          <a:effectLst>
            <a:outerShdw blurRad="50800" dist="38100" dir="5400000" algn="t" rotWithShape="0">
              <a:prstClr val="black">
                <a:alpha val="40000"/>
              </a:prstClr>
            </a:outerShdw>
          </a:effectLst>
        </p:spPr>
      </p:pic>
      <p:pic>
        <p:nvPicPr>
          <p:cNvPr id="57" name="Picture 5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6181" y="4478733"/>
            <a:ext cx="191006" cy="226617"/>
          </a:xfrm>
          <a:prstGeom prst="rect">
            <a:avLst/>
          </a:prstGeom>
          <a:effectLst>
            <a:outerShdw blurRad="50800" dist="38100" dir="5400000" algn="t" rotWithShape="0">
              <a:prstClr val="black">
                <a:alpha val="40000"/>
              </a:prstClr>
            </a:outerShdw>
          </a:effectLst>
        </p:spPr>
      </p:pic>
      <p:grpSp>
        <p:nvGrpSpPr>
          <p:cNvPr id="58" name="Group 57"/>
          <p:cNvGrpSpPr/>
          <p:nvPr/>
        </p:nvGrpSpPr>
        <p:grpSpPr>
          <a:xfrm>
            <a:off x="4419600" y="2961422"/>
            <a:ext cx="497961" cy="492514"/>
            <a:chOff x="5517987" y="2370548"/>
            <a:chExt cx="189553" cy="189351"/>
          </a:xfrm>
          <a:effectLst>
            <a:outerShdw blurRad="50800" dist="38100" dir="5400000" algn="t" rotWithShape="0">
              <a:prstClr val="black">
                <a:alpha val="40000"/>
              </a:prstClr>
            </a:outerShdw>
          </a:effectLst>
        </p:grpSpPr>
        <p:pic>
          <p:nvPicPr>
            <p:cNvPr id="59" name="Picture 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60" name="Picture 5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61" name="Picture 6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62" name="Picture 6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63" name="Picture 6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pic>
        <p:nvPicPr>
          <p:cNvPr id="66" name="Picture 6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26537" y="2552341"/>
            <a:ext cx="275541" cy="280040"/>
          </a:xfrm>
          <a:prstGeom prst="rect">
            <a:avLst/>
          </a:prstGeom>
          <a:noFill/>
          <a:ln>
            <a:noFill/>
          </a:ln>
        </p:spPr>
      </p:pic>
      <p:pic>
        <p:nvPicPr>
          <p:cNvPr id="67" name="Picture 6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505200" y="3603715"/>
            <a:ext cx="275541" cy="280040"/>
          </a:xfrm>
          <a:prstGeom prst="rect">
            <a:avLst/>
          </a:prstGeom>
          <a:noFill/>
          <a:ln>
            <a:noFill/>
          </a:ln>
        </p:spPr>
      </p:pic>
      <p:pic>
        <p:nvPicPr>
          <p:cNvPr id="68" name="Picture 6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36106" y="3611201"/>
            <a:ext cx="275541" cy="280040"/>
          </a:xfrm>
          <a:prstGeom prst="rect">
            <a:avLst/>
          </a:prstGeom>
          <a:noFill/>
          <a:ln>
            <a:noFill/>
          </a:ln>
        </p:spPr>
      </p:pic>
      <p:cxnSp>
        <p:nvCxnSpPr>
          <p:cNvPr id="69" name="Straight Connector 68"/>
          <p:cNvCxnSpPr>
            <a:stCxn id="70" idx="2"/>
            <a:endCxn id="66" idx="2"/>
          </p:cNvCxnSpPr>
          <p:nvPr/>
        </p:nvCxnSpPr>
        <p:spPr>
          <a:xfrm flipV="1">
            <a:off x="1162139" y="2832381"/>
            <a:ext cx="2169" cy="163724"/>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flipV="1">
            <a:off x="1089896" y="299610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74" name="Straight Connector 73"/>
          <p:cNvCxnSpPr>
            <a:stCxn id="75" idx="2"/>
          </p:cNvCxnSpPr>
          <p:nvPr/>
        </p:nvCxnSpPr>
        <p:spPr>
          <a:xfrm flipV="1">
            <a:off x="2911270" y="2835137"/>
            <a:ext cx="2169" cy="163724"/>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flipV="1">
            <a:off x="2839027" y="2998861"/>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6" name="Rectangle 75"/>
          <p:cNvSpPr/>
          <p:nvPr/>
        </p:nvSpPr>
        <p:spPr>
          <a:xfrm flipV="1">
            <a:off x="1501634" y="3383893"/>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77" name="Straight Connector 76"/>
          <p:cNvCxnSpPr>
            <a:stCxn id="68" idx="0"/>
            <a:endCxn id="76" idx="0"/>
          </p:cNvCxnSpPr>
          <p:nvPr/>
        </p:nvCxnSpPr>
        <p:spPr>
          <a:xfrm flipV="1">
            <a:off x="1573877" y="3429612"/>
            <a:ext cx="0" cy="181589"/>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flipV="1">
            <a:off x="3568234" y="3383893"/>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80" name="Straight Connector 79"/>
          <p:cNvCxnSpPr>
            <a:stCxn id="67" idx="0"/>
            <a:endCxn id="79" idx="0"/>
          </p:cNvCxnSpPr>
          <p:nvPr/>
        </p:nvCxnSpPr>
        <p:spPr>
          <a:xfrm flipH="1" flipV="1">
            <a:off x="3640477" y="3429612"/>
            <a:ext cx="2494" cy="174103"/>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2080" name="Picture 32" descr="Download Product Crate Package Box Parcel Shipping Bundle Cargo - Packaging  Icon Png - Full Size PNG Image - PNGki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1100980" y="3057505"/>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26" name="Right Arrow 25"/>
          <p:cNvSpPr/>
          <p:nvPr/>
        </p:nvSpPr>
        <p:spPr>
          <a:xfrm>
            <a:off x="1260752" y="3115230"/>
            <a:ext cx="695296" cy="55781"/>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1" name="Picture 32" descr="Download Product Crate Package Box Parcel Shipping Bundle Cargo - Packaging  Icon Png - Full Size PNG Image - PNGki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1493891" y="3225672"/>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92" name="Right Arrow 91"/>
          <p:cNvSpPr/>
          <p:nvPr/>
        </p:nvSpPr>
        <p:spPr>
          <a:xfrm>
            <a:off x="1666904" y="3284442"/>
            <a:ext cx="695296" cy="55781"/>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32" descr="Download Product Crate Package Box Parcel Shipping Bundle Cargo - Packaging  Icon Png - Full Size PNG Image - PNGki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2850012" y="3062388"/>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94" name="Right Arrow 93"/>
          <p:cNvSpPr/>
          <p:nvPr/>
        </p:nvSpPr>
        <p:spPr>
          <a:xfrm>
            <a:off x="3031546" y="3115230"/>
            <a:ext cx="695296" cy="55781"/>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32" descr="Download Product Crate Package Box Parcel Shipping Bundle Cargo - Packaging  Icon Png - Full Size PNG Image - PNGkit"/>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H="1">
            <a:off x="3577708" y="3215697"/>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96" name="Right Arrow 95"/>
          <p:cNvSpPr/>
          <p:nvPr/>
        </p:nvSpPr>
        <p:spPr>
          <a:xfrm>
            <a:off x="3759242" y="3268539"/>
            <a:ext cx="644596" cy="66564"/>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7"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2657183" y="1152475"/>
            <a:ext cx="1500750" cy="821320"/>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926936" y="956586"/>
            <a:ext cx="1592361" cy="992876"/>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118"/>
          <p:cNvSpPr/>
          <p:nvPr/>
        </p:nvSpPr>
        <p:spPr>
          <a:xfrm>
            <a:off x="1177760" y="1075562"/>
            <a:ext cx="1309564"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“I need to produce products customers will keep buying!”</a:t>
            </a:r>
            <a:endParaRPr lang="en-US" sz="900" dirty="0">
              <a:solidFill>
                <a:schemeClr val="bg1">
                  <a:lumMod val="50000"/>
                </a:schemeClr>
              </a:solidFill>
            </a:endParaRPr>
          </a:p>
        </p:txBody>
      </p:sp>
      <p:sp>
        <p:nvSpPr>
          <p:cNvPr id="120" name="Rectangle 119"/>
          <p:cNvSpPr/>
          <p:nvPr/>
        </p:nvSpPr>
        <p:spPr>
          <a:xfrm>
            <a:off x="2785238" y="1311570"/>
            <a:ext cx="1339177" cy="3988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“products are available on shelf easy to find ”</a:t>
            </a:r>
            <a:endParaRPr lang="en-US" sz="900" dirty="0">
              <a:solidFill>
                <a:schemeClr val="bg1">
                  <a:lumMod val="50000"/>
                </a:schemeClr>
              </a:solidFill>
            </a:endParaRPr>
          </a:p>
        </p:txBody>
      </p:sp>
      <p:pic>
        <p:nvPicPr>
          <p:cNvPr id="121"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a:off x="4752140" y="1769533"/>
            <a:ext cx="1522833" cy="978592"/>
          </a:xfrm>
          <a:prstGeom prst="rect">
            <a:avLst/>
          </a:prstGeom>
          <a:noFill/>
          <a:extLst>
            <a:ext uri="{909E8E84-426E-40DD-AFC4-6F175D3DCCD1}">
              <a14:hiddenFill xmlns:a14="http://schemas.microsoft.com/office/drawing/2010/main">
                <a:solidFill>
                  <a:srgbClr val="FFFFFF"/>
                </a:solidFill>
              </a14:hiddenFill>
            </a:ext>
          </a:extLst>
        </p:spPr>
      </p:pic>
      <p:sp>
        <p:nvSpPr>
          <p:cNvPr id="122" name="Rectangle 121"/>
          <p:cNvSpPr/>
          <p:nvPr/>
        </p:nvSpPr>
        <p:spPr>
          <a:xfrm>
            <a:off x="4948790" y="1877268"/>
            <a:ext cx="1296864"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“Products are clearly labelled and I done shopping in 15mins”</a:t>
            </a:r>
            <a:endParaRPr lang="en-US" sz="900" dirty="0">
              <a:solidFill>
                <a:schemeClr val="bg1">
                  <a:lumMod val="50000"/>
                </a:schemeClr>
              </a:solidFill>
            </a:endParaRPr>
          </a:p>
        </p:txBody>
      </p:sp>
      <p:pic>
        <p:nvPicPr>
          <p:cNvPr id="123"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a:off x="6352364" y="2118061"/>
            <a:ext cx="1082657" cy="695729"/>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le 123"/>
          <p:cNvSpPr/>
          <p:nvPr/>
        </p:nvSpPr>
        <p:spPr>
          <a:xfrm>
            <a:off x="6565785" y="2180332"/>
            <a:ext cx="794959" cy="3820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“They are really fresh!”</a:t>
            </a:r>
            <a:endParaRPr lang="en-US" sz="900" dirty="0">
              <a:solidFill>
                <a:schemeClr val="bg1">
                  <a:lumMod val="50000"/>
                </a:schemeClr>
              </a:solidFill>
            </a:endParaRPr>
          </a:p>
        </p:txBody>
      </p:sp>
      <p:pic>
        <p:nvPicPr>
          <p:cNvPr id="125"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flipV="1">
            <a:off x="6747180" y="3641015"/>
            <a:ext cx="1082710" cy="700300"/>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6936798" y="3887305"/>
            <a:ext cx="794959" cy="3820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“They are easy to cook!”</a:t>
            </a:r>
            <a:endParaRPr lang="en-US" sz="900" dirty="0">
              <a:solidFill>
                <a:schemeClr val="bg1">
                  <a:lumMod val="50000"/>
                </a:schemeClr>
              </a:solidFill>
            </a:endParaRPr>
          </a:p>
        </p:txBody>
      </p:sp>
      <p:pic>
        <p:nvPicPr>
          <p:cNvPr id="127"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a:off x="7505231" y="1900585"/>
            <a:ext cx="1030895" cy="833300"/>
          </a:xfrm>
          <a:prstGeom prst="rect">
            <a:avLst/>
          </a:prstGeom>
          <a:noFill/>
          <a:extLst>
            <a:ext uri="{909E8E84-426E-40DD-AFC4-6F175D3DCCD1}">
              <a14:hiddenFill xmlns:a14="http://schemas.microsoft.com/office/drawing/2010/main">
                <a:solidFill>
                  <a:srgbClr val="FFFFFF"/>
                </a:solidFill>
              </a14:hiddenFill>
            </a:ext>
          </a:extLst>
        </p:spPr>
      </p:pic>
      <p:sp>
        <p:nvSpPr>
          <p:cNvPr id="128" name="Rectangle 127"/>
          <p:cNvSpPr/>
          <p:nvPr/>
        </p:nvSpPr>
        <p:spPr>
          <a:xfrm>
            <a:off x="7645904" y="2029673"/>
            <a:ext cx="815479"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“Kids in the party love it!”</a:t>
            </a:r>
            <a:endParaRPr lang="en-US" sz="900" dirty="0">
              <a:solidFill>
                <a:schemeClr val="bg1">
                  <a:lumMod val="50000"/>
                </a:schemeClr>
              </a:solidFill>
            </a:endParaRPr>
          </a:p>
        </p:txBody>
      </p:sp>
      <p:pic>
        <p:nvPicPr>
          <p:cNvPr id="132" name="Picture 2" descr="This Free Icons Png Design Of Speech Bubble | Full Size PNG Download |  SeekPNG"/>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flipH="1" flipV="1">
            <a:off x="4608822" y="3490355"/>
            <a:ext cx="1522833" cy="949145"/>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132"/>
          <p:cNvSpPr/>
          <p:nvPr/>
        </p:nvSpPr>
        <p:spPr>
          <a:xfrm>
            <a:off x="4853555" y="3828679"/>
            <a:ext cx="1294958" cy="38205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“Need to stock take and see which are the best or to improve” </a:t>
            </a:r>
            <a:endParaRPr lang="en-US" sz="900" dirty="0">
              <a:solidFill>
                <a:schemeClr val="bg1">
                  <a:lumMod val="50000"/>
                </a:schemeClr>
              </a:solidFill>
            </a:endParaRPr>
          </a:p>
        </p:txBody>
      </p:sp>
      <p:sp>
        <p:nvSpPr>
          <p:cNvPr id="87" name="Rectangle 86"/>
          <p:cNvSpPr/>
          <p:nvPr/>
        </p:nvSpPr>
        <p:spPr>
          <a:xfrm>
            <a:off x="6553976" y="4753479"/>
            <a:ext cx="2551828" cy="184666"/>
          </a:xfrm>
          <a:prstGeom prst="rect">
            <a:avLst/>
          </a:prstGeom>
        </p:spPr>
        <p:txBody>
          <a:bodyPr wrap="square">
            <a:spAutoFit/>
          </a:bodyPr>
          <a:lstStyle/>
          <a:p>
            <a:r>
              <a:rPr lang="en-US" sz="600" i="1" dirty="0" smtClean="0">
                <a:solidFill>
                  <a:srgbClr val="292929"/>
                </a:solidFill>
                <a:cs typeface="Calibri" panose="020F0502020204030204" pitchFamily="34" charset="0"/>
              </a:rPr>
              <a:t># </a:t>
            </a:r>
            <a:r>
              <a:rPr lang="en-US" sz="600" dirty="0" smtClean="0">
                <a:solidFill>
                  <a:srgbClr val="292929"/>
                </a:solidFill>
                <a:cs typeface="Calibri" panose="020F0502020204030204" pitchFamily="34" charset="0"/>
              </a:rPr>
              <a:t>Book - </a:t>
            </a:r>
            <a:r>
              <a:rPr lang="en-US" sz="600" i="1" dirty="0" smtClean="0">
                <a:solidFill>
                  <a:srgbClr val="292929"/>
                </a:solidFill>
                <a:cs typeface="Calibri" panose="020F0502020204030204" pitchFamily="34" charset="0"/>
              </a:rPr>
              <a:t>Data </a:t>
            </a:r>
            <a:r>
              <a:rPr lang="en-US" sz="600" i="1" dirty="0">
                <a:solidFill>
                  <a:srgbClr val="292929"/>
                </a:solidFill>
                <a:cs typeface="Calibri" panose="020F0502020204030204" pitchFamily="34" charset="0"/>
              </a:rPr>
              <a:t>Jujitsu: The Art of Turning Data into Product, </a:t>
            </a:r>
            <a:r>
              <a:rPr lang="en-US" sz="600" dirty="0" smtClean="0">
                <a:solidFill>
                  <a:srgbClr val="292929"/>
                </a:solidFill>
                <a:cs typeface="Calibri" panose="020F0502020204030204" pitchFamily="34" charset="0"/>
              </a:rPr>
              <a:t>2012 – DJ </a:t>
            </a:r>
            <a:r>
              <a:rPr lang="en-US" sz="600" dirty="0" err="1" smtClean="0">
                <a:solidFill>
                  <a:srgbClr val="292929"/>
                </a:solidFill>
                <a:cs typeface="Calibri" panose="020F0502020204030204" pitchFamily="34" charset="0"/>
              </a:rPr>
              <a:t>Patil</a:t>
            </a:r>
            <a:endParaRPr lang="en-US" sz="600" dirty="0">
              <a:cs typeface="Calibri" panose="020F0502020204030204" pitchFamily="34" charset="0"/>
            </a:endParaRPr>
          </a:p>
        </p:txBody>
      </p:sp>
      <p:sp>
        <p:nvSpPr>
          <p:cNvPr id="139" name="Rectangle 138"/>
          <p:cNvSpPr/>
          <p:nvPr/>
        </p:nvSpPr>
        <p:spPr>
          <a:xfrm>
            <a:off x="8600301" y="1358455"/>
            <a:ext cx="313907" cy="3361658"/>
          </a:xfrm>
          <a:prstGeom prst="rect">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a:solidFill>
                  <a:schemeClr val="bg1">
                    <a:lumMod val="85000"/>
                  </a:schemeClr>
                </a:solidFill>
              </a:rPr>
              <a:t>Consumers</a:t>
            </a:r>
          </a:p>
        </p:txBody>
      </p:sp>
      <p:sp>
        <p:nvSpPr>
          <p:cNvPr id="140" name="Rectangle 139"/>
          <p:cNvSpPr/>
          <p:nvPr/>
        </p:nvSpPr>
        <p:spPr>
          <a:xfrm>
            <a:off x="254004" y="1358455"/>
            <a:ext cx="313907" cy="3361658"/>
          </a:xfrm>
          <a:prstGeom prst="rect">
            <a:avLst/>
          </a:prstGeom>
          <a:solidFill>
            <a:schemeClr val="bg1">
              <a:lumMod val="95000"/>
              <a:alpha val="3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dirty="0" smtClean="0">
                <a:solidFill>
                  <a:schemeClr val="bg1">
                    <a:lumMod val="65000"/>
                  </a:schemeClr>
                </a:solidFill>
              </a:rPr>
              <a:t>Producers</a:t>
            </a:r>
            <a:endParaRPr lang="en-US" dirty="0">
              <a:solidFill>
                <a:schemeClr val="bg1">
                  <a:lumMod val="65000"/>
                </a:schemeClr>
              </a:solidFill>
            </a:endParaRPr>
          </a:p>
        </p:txBody>
      </p:sp>
      <p:sp>
        <p:nvSpPr>
          <p:cNvPr id="151" name="Oval 150"/>
          <p:cNvSpPr/>
          <p:nvPr/>
        </p:nvSpPr>
        <p:spPr>
          <a:xfrm>
            <a:off x="8495291" y="1057003"/>
            <a:ext cx="496308" cy="484932"/>
          </a:xfrm>
          <a:prstGeom prst="ellipse">
            <a:avLst/>
          </a:prstGeom>
          <a:solidFill>
            <a:schemeClr val="bg1"/>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Oval 149"/>
          <p:cNvSpPr/>
          <p:nvPr/>
        </p:nvSpPr>
        <p:spPr>
          <a:xfrm>
            <a:off x="8495291" y="1057267"/>
            <a:ext cx="496309" cy="460730"/>
          </a:xfrm>
          <a:prstGeom prst="ellipse">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a:solidFill>
                <a:schemeClr val="bg1">
                  <a:lumMod val="85000"/>
                </a:schemeClr>
              </a:solidFill>
            </a:endParaRPr>
          </a:p>
        </p:txBody>
      </p:sp>
      <p:pic>
        <p:nvPicPr>
          <p:cNvPr id="149" name="Picture 14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559703" y="1140971"/>
            <a:ext cx="367483" cy="302375"/>
          </a:xfrm>
          <a:prstGeom prst="rect">
            <a:avLst/>
          </a:prstGeom>
        </p:spPr>
      </p:pic>
      <p:sp>
        <p:nvSpPr>
          <p:cNvPr id="89" name="Oval 88"/>
          <p:cNvSpPr/>
          <p:nvPr/>
        </p:nvSpPr>
        <p:spPr>
          <a:xfrm>
            <a:off x="160149" y="1063195"/>
            <a:ext cx="515567" cy="515567"/>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Oval 145"/>
          <p:cNvSpPr/>
          <p:nvPr/>
        </p:nvSpPr>
        <p:spPr>
          <a:xfrm>
            <a:off x="164061" y="1061561"/>
            <a:ext cx="496308" cy="460730"/>
          </a:xfrm>
          <a:prstGeom prst="ellipse">
            <a:avLst/>
          </a:prstGeom>
          <a:solidFill>
            <a:schemeClr val="bg1">
              <a:lumMod val="95000"/>
              <a:alpha val="30000"/>
            </a:schemeClr>
          </a:solidFill>
          <a:ln>
            <a:noFill/>
          </a:ln>
        </p:spPr>
        <p:style>
          <a:lnRef idx="1">
            <a:schemeClr val="accent1"/>
          </a:lnRef>
          <a:fillRef idx="3">
            <a:schemeClr val="accent1"/>
          </a:fillRef>
          <a:effectRef idx="2">
            <a:schemeClr val="accent1"/>
          </a:effectRef>
          <a:fontRef idx="minor">
            <a:schemeClr val="lt1"/>
          </a:fontRef>
        </p:style>
        <p:txBody>
          <a:bodyPr vert="vert270" rtlCol="0" anchor="ctr"/>
          <a:lstStyle/>
          <a:p>
            <a:pPr algn="ctr"/>
            <a:endParaRPr lang="en-US">
              <a:solidFill>
                <a:schemeClr val="bg1">
                  <a:lumMod val="65000"/>
                </a:schemeClr>
              </a:solidFill>
            </a:endParaRPr>
          </a:p>
        </p:txBody>
      </p:sp>
      <p:pic>
        <p:nvPicPr>
          <p:cNvPr id="147" name="Picture 14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60269" y="1154365"/>
            <a:ext cx="297553" cy="318439"/>
          </a:xfrm>
          <a:prstGeom prst="rect">
            <a:avLst/>
          </a:prstGeom>
        </p:spPr>
      </p:pic>
      <p:sp>
        <p:nvSpPr>
          <p:cNvPr id="114" name="Rectangle 113"/>
          <p:cNvSpPr/>
          <p:nvPr/>
        </p:nvSpPr>
        <p:spPr>
          <a:xfrm>
            <a:off x="4990359" y="4357845"/>
            <a:ext cx="2310215" cy="334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2000" b="1" dirty="0" smtClean="0">
                <a:solidFill>
                  <a:schemeClr val="tx2"/>
                </a:solidFill>
              </a:rPr>
              <a:t>Data Catalog</a:t>
            </a:r>
            <a:endParaRPr lang="en-US" b="1" dirty="0">
              <a:solidFill>
                <a:schemeClr val="tx2"/>
              </a:solidFill>
            </a:endParaRPr>
          </a:p>
        </p:txBody>
      </p:sp>
      <p:sp>
        <p:nvSpPr>
          <p:cNvPr id="113" name="Rectangle 112"/>
          <p:cNvSpPr/>
          <p:nvPr/>
        </p:nvSpPr>
        <p:spPr>
          <a:xfrm>
            <a:off x="2211952" y="951612"/>
            <a:ext cx="2464474" cy="33408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2000" b="1" dirty="0" smtClean="0">
                <a:solidFill>
                  <a:schemeClr val="tx2"/>
                </a:solidFill>
              </a:rPr>
              <a:t>Data as a Product</a:t>
            </a:r>
            <a:endParaRPr lang="en-US" sz="2000" b="1" dirty="0">
              <a:solidFill>
                <a:schemeClr val="tx2"/>
              </a:solidFill>
            </a:endParaRPr>
          </a:p>
        </p:txBody>
      </p:sp>
      <p:pic>
        <p:nvPicPr>
          <p:cNvPr id="65" name="Picture 6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76360" y="2546219"/>
            <a:ext cx="275541" cy="280040"/>
          </a:xfrm>
          <a:prstGeom prst="rect">
            <a:avLst/>
          </a:prstGeom>
          <a:noFill/>
          <a:ln>
            <a:noFill/>
          </a:ln>
        </p:spPr>
      </p:pic>
      <p:sp>
        <p:nvSpPr>
          <p:cNvPr id="6" name="Rectangle 5"/>
          <p:cNvSpPr/>
          <p:nvPr/>
        </p:nvSpPr>
        <p:spPr>
          <a:xfrm>
            <a:off x="4835334" y="1150417"/>
            <a:ext cx="3671864" cy="307777"/>
          </a:xfrm>
          <a:prstGeom prst="rect">
            <a:avLst/>
          </a:prstGeom>
        </p:spPr>
        <p:txBody>
          <a:bodyPr wrap="square">
            <a:spAutoFit/>
          </a:bodyPr>
          <a:lstStyle/>
          <a:p>
            <a:pPr algn="r"/>
            <a:r>
              <a:rPr lang="en-US" sz="1400" dirty="0">
                <a:solidFill>
                  <a:schemeClr val="bg1">
                    <a:lumMod val="50000"/>
                  </a:schemeClr>
                </a:solidFill>
              </a:rPr>
              <a:t>s</a:t>
            </a:r>
            <a:r>
              <a:rPr lang="en-US" sz="1400" dirty="0" smtClean="0">
                <a:solidFill>
                  <a:schemeClr val="bg1">
                    <a:lumMod val="50000"/>
                  </a:schemeClr>
                </a:solidFill>
              </a:rPr>
              <a:t>cenario: Mum is making a dish for a kid’s party! </a:t>
            </a:r>
            <a:endParaRPr lang="en-US" sz="1400" dirty="0">
              <a:solidFill>
                <a:schemeClr val="bg1">
                  <a:lumMod val="50000"/>
                </a:schemeClr>
              </a:solidFill>
            </a:endParaRPr>
          </a:p>
        </p:txBody>
      </p:sp>
    </p:spTree>
    <p:extLst>
      <p:ext uri="{BB962C8B-B14F-4D97-AF65-F5344CB8AC3E}">
        <p14:creationId xmlns:p14="http://schemas.microsoft.com/office/powerpoint/2010/main" val="38325360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20,748 Data Catalog Illustrations &amp; Clip Art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928694"/>
            <a:ext cx="3657600" cy="342582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25</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a:t>Data Catalog </a:t>
            </a:r>
            <a:r>
              <a:rPr lang="en-US" dirty="0" smtClean="0"/>
              <a:t>- Benefits </a:t>
            </a:r>
            <a:r>
              <a:rPr lang="en-US" dirty="0"/>
              <a:t>Derived</a:t>
            </a:r>
            <a:endParaRPr lang="en-US" dirty="0"/>
          </a:p>
        </p:txBody>
      </p:sp>
      <p:sp>
        <p:nvSpPr>
          <p:cNvPr id="44" name="TextBox 43"/>
          <p:cNvSpPr txBox="1"/>
          <p:nvPr/>
        </p:nvSpPr>
        <p:spPr>
          <a:xfrm>
            <a:off x="533400" y="1198904"/>
            <a:ext cx="5485332" cy="2885405"/>
          </a:xfrm>
          <a:prstGeom prst="rect">
            <a:avLst/>
          </a:prstGeom>
          <a:noFill/>
        </p:spPr>
        <p:txBody>
          <a:bodyPr wrap="square" rtlCol="0">
            <a:spAutoFit/>
          </a:bodyPr>
          <a:lstStyle/>
          <a:p>
            <a:pPr marL="257175" indent="-257175">
              <a:spcBef>
                <a:spcPts val="900"/>
              </a:spcBef>
              <a:buAutoNum type="arabicPeriod"/>
            </a:pPr>
            <a:r>
              <a:rPr lang="en-US" sz="1600" dirty="0" smtClean="0"/>
              <a:t>Increased </a:t>
            </a:r>
            <a:r>
              <a:rPr lang="en-US" sz="1600" dirty="0"/>
              <a:t>Productivity </a:t>
            </a:r>
            <a:r>
              <a:rPr lang="en-US" sz="1600" dirty="0" smtClean="0"/>
              <a:t>– Analysts </a:t>
            </a:r>
            <a:r>
              <a:rPr lang="en-US" sz="1600" dirty="0"/>
              <a:t>&amp; Scientists</a:t>
            </a:r>
          </a:p>
          <a:p>
            <a:pPr marL="257175" indent="-257175">
              <a:spcBef>
                <a:spcPts val="900"/>
              </a:spcBef>
              <a:buAutoNum type="arabicPeriod"/>
            </a:pPr>
            <a:r>
              <a:rPr lang="en-US" sz="1600" dirty="0" smtClean="0"/>
              <a:t>Improved </a:t>
            </a:r>
            <a:r>
              <a:rPr lang="en-US" sz="1600" dirty="0"/>
              <a:t>Data Comprehension through an agreed Common Data Standard, Business Rules &amp; Format</a:t>
            </a:r>
          </a:p>
          <a:p>
            <a:pPr marL="257175" indent="-257175">
              <a:spcBef>
                <a:spcPts val="900"/>
              </a:spcBef>
              <a:buAutoNum type="arabicPeriod"/>
            </a:pPr>
            <a:r>
              <a:rPr lang="en-US" sz="1600" dirty="0" smtClean="0"/>
              <a:t>Enabled </a:t>
            </a:r>
            <a:r>
              <a:rPr lang="en-US" sz="1600" dirty="0"/>
              <a:t>Collaboration </a:t>
            </a:r>
            <a:r>
              <a:rPr lang="en-US" sz="1600" dirty="0" smtClean="0"/>
              <a:t>– easily </a:t>
            </a:r>
            <a:r>
              <a:rPr lang="en-US" sz="1600" dirty="0"/>
              <a:t>understand ownership, stewards, SME’s</a:t>
            </a:r>
          </a:p>
          <a:p>
            <a:pPr marL="257175" indent="-257175">
              <a:spcBef>
                <a:spcPts val="900"/>
              </a:spcBef>
              <a:buAutoNum type="arabicPeriod"/>
            </a:pPr>
            <a:r>
              <a:rPr lang="en-US" sz="1600" dirty="0" smtClean="0"/>
              <a:t>Minimized </a:t>
            </a:r>
            <a:r>
              <a:rPr lang="en-US" sz="1600" dirty="0"/>
              <a:t>the risk of data misuse </a:t>
            </a:r>
            <a:r>
              <a:rPr lang="en-US" sz="1600" dirty="0" smtClean="0"/>
              <a:t>– certified</a:t>
            </a:r>
            <a:r>
              <a:rPr lang="en-US" sz="1600" dirty="0"/>
              <a:t>, trusted, classified</a:t>
            </a:r>
          </a:p>
          <a:p>
            <a:pPr marL="257175" indent="-257175">
              <a:spcBef>
                <a:spcPts val="900"/>
              </a:spcBef>
              <a:buAutoNum type="arabicPeriod"/>
            </a:pPr>
            <a:r>
              <a:rPr lang="en-US" sz="1600" dirty="0" smtClean="0"/>
              <a:t>Removed </a:t>
            </a:r>
            <a:r>
              <a:rPr lang="en-US" sz="1600" dirty="0"/>
              <a:t>IT bottlenecks </a:t>
            </a:r>
            <a:r>
              <a:rPr lang="en-US" sz="1600" dirty="0" smtClean="0"/>
              <a:t>– self </a:t>
            </a:r>
            <a:r>
              <a:rPr lang="en-US" sz="1600" dirty="0"/>
              <a:t>service</a:t>
            </a:r>
          </a:p>
          <a:p>
            <a:pPr marL="257175" indent="-257175">
              <a:spcBef>
                <a:spcPts val="900"/>
              </a:spcBef>
              <a:buAutoNum type="arabicPeriod"/>
            </a:pPr>
            <a:r>
              <a:rPr lang="en-US" sz="1600" dirty="0" smtClean="0"/>
              <a:t>Greater </a:t>
            </a:r>
            <a:r>
              <a:rPr lang="en-US" sz="1600" dirty="0"/>
              <a:t>exposure and interpretation of data policies</a:t>
            </a:r>
            <a:endParaRPr lang="en-US" sz="1100" b="1" dirty="0">
              <a:solidFill>
                <a:schemeClr val="accent5"/>
              </a:solidFill>
            </a:endParaRPr>
          </a:p>
        </p:txBody>
      </p:sp>
    </p:spTree>
    <p:extLst>
      <p:ext uri="{BB962C8B-B14F-4D97-AF65-F5344CB8AC3E}">
        <p14:creationId xmlns:p14="http://schemas.microsoft.com/office/powerpoint/2010/main" val="19699130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Right Arrow 169"/>
          <p:cNvSpPr/>
          <p:nvPr/>
        </p:nvSpPr>
        <p:spPr>
          <a:xfrm rot="5400000">
            <a:off x="2838999" y="1151211"/>
            <a:ext cx="3370154" cy="2361790"/>
          </a:xfrm>
          <a:prstGeom prst="rightArrow">
            <a:avLst>
              <a:gd name="adj1" fmla="val 61622"/>
              <a:gd name="adj2" fmla="val 17755"/>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26</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Canonical Data Model – revisit the ‘why’!</a:t>
            </a:r>
            <a:endParaRPr lang="en-US" dirty="0"/>
          </a:p>
        </p:txBody>
      </p:sp>
      <p:sp>
        <p:nvSpPr>
          <p:cNvPr id="54" name="Rectangle 53"/>
          <p:cNvSpPr/>
          <p:nvPr/>
        </p:nvSpPr>
        <p:spPr>
          <a:xfrm>
            <a:off x="1600200" y="1374398"/>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A</a:t>
            </a:r>
            <a:endParaRPr lang="en-US" sz="900" dirty="0">
              <a:solidFill>
                <a:schemeClr val="bg1">
                  <a:lumMod val="50000"/>
                </a:schemeClr>
              </a:solidFill>
            </a:endParaRPr>
          </a:p>
        </p:txBody>
      </p:sp>
      <p:sp>
        <p:nvSpPr>
          <p:cNvPr id="59" name="Rectangle 58"/>
          <p:cNvSpPr/>
          <p:nvPr/>
        </p:nvSpPr>
        <p:spPr>
          <a:xfrm>
            <a:off x="2575560" y="2081569"/>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B</a:t>
            </a:r>
            <a:endParaRPr lang="en-US" sz="900" dirty="0">
              <a:solidFill>
                <a:schemeClr val="bg1">
                  <a:lumMod val="50000"/>
                </a:schemeClr>
              </a:solidFill>
            </a:endParaRPr>
          </a:p>
        </p:txBody>
      </p:sp>
      <p:sp>
        <p:nvSpPr>
          <p:cNvPr id="60" name="Rectangle 59"/>
          <p:cNvSpPr/>
          <p:nvPr/>
        </p:nvSpPr>
        <p:spPr>
          <a:xfrm>
            <a:off x="2084070" y="2963167"/>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C</a:t>
            </a:r>
            <a:endParaRPr lang="en-US" sz="900" dirty="0">
              <a:solidFill>
                <a:schemeClr val="bg1">
                  <a:lumMod val="50000"/>
                </a:schemeClr>
              </a:solidFill>
            </a:endParaRPr>
          </a:p>
        </p:txBody>
      </p:sp>
      <p:sp>
        <p:nvSpPr>
          <p:cNvPr id="61" name="Rectangle 60"/>
          <p:cNvSpPr/>
          <p:nvPr/>
        </p:nvSpPr>
        <p:spPr>
          <a:xfrm>
            <a:off x="1116330" y="2955785"/>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D</a:t>
            </a:r>
            <a:endParaRPr lang="en-US" sz="900" dirty="0">
              <a:solidFill>
                <a:schemeClr val="bg1">
                  <a:lumMod val="50000"/>
                </a:schemeClr>
              </a:solidFill>
            </a:endParaRPr>
          </a:p>
        </p:txBody>
      </p:sp>
      <p:sp>
        <p:nvSpPr>
          <p:cNvPr id="62" name="Rectangle 61"/>
          <p:cNvSpPr/>
          <p:nvPr/>
        </p:nvSpPr>
        <p:spPr>
          <a:xfrm>
            <a:off x="609600" y="2103506"/>
            <a:ext cx="685800" cy="457200"/>
          </a:xfrm>
          <a:prstGeom prst="rect">
            <a:avLst/>
          </a:prstGeom>
          <a:ln>
            <a:solidFill>
              <a:schemeClr val="tx1">
                <a:lumMod val="50000"/>
                <a:lumOff val="50000"/>
              </a:schemeClr>
            </a:solidFill>
          </a:ln>
        </p:spPr>
        <p:style>
          <a:lnRef idx="1">
            <a:schemeClr val="dk1"/>
          </a:lnRef>
          <a:fillRef idx="2">
            <a:schemeClr val="dk1"/>
          </a:fillRef>
          <a:effectRef idx="1">
            <a:schemeClr val="dk1"/>
          </a:effectRef>
          <a:fontRef idx="minor">
            <a:schemeClr val="dk1"/>
          </a:fontRef>
        </p:style>
        <p:txBody>
          <a:bodyPr lIns="36000" rIns="36000" rtlCol="0" anchor="ctr"/>
          <a:lstStyle/>
          <a:p>
            <a:pPr algn="ctr"/>
            <a:r>
              <a:rPr lang="en-US" sz="900" dirty="0" smtClean="0">
                <a:solidFill>
                  <a:schemeClr val="bg1">
                    <a:lumMod val="50000"/>
                  </a:schemeClr>
                </a:solidFill>
              </a:rPr>
              <a:t>System E</a:t>
            </a:r>
            <a:endParaRPr lang="en-US" sz="900" dirty="0">
              <a:solidFill>
                <a:schemeClr val="bg1">
                  <a:lumMod val="50000"/>
                </a:schemeClr>
              </a:solidFill>
            </a:endParaRPr>
          </a:p>
        </p:txBody>
      </p:sp>
      <p:cxnSp>
        <p:nvCxnSpPr>
          <p:cNvPr id="6" name="Straight Connector 5"/>
          <p:cNvCxnSpPr>
            <a:stCxn id="62" idx="3"/>
            <a:endCxn id="54" idx="2"/>
          </p:cNvCxnSpPr>
          <p:nvPr/>
        </p:nvCxnSpPr>
        <p:spPr>
          <a:xfrm flipV="1">
            <a:off x="1295400" y="1831598"/>
            <a:ext cx="647700" cy="500508"/>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62" idx="3"/>
            <a:endCxn id="61" idx="0"/>
          </p:cNvCxnSpPr>
          <p:nvPr/>
        </p:nvCxnSpPr>
        <p:spPr>
          <a:xfrm>
            <a:off x="1295400" y="2332106"/>
            <a:ext cx="163830" cy="623679"/>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62" idx="3"/>
            <a:endCxn id="59" idx="1"/>
          </p:cNvCxnSpPr>
          <p:nvPr/>
        </p:nvCxnSpPr>
        <p:spPr>
          <a:xfrm flipV="1">
            <a:off x="1295400" y="2310169"/>
            <a:ext cx="1280160" cy="21937"/>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2" idx="3"/>
            <a:endCxn id="60" idx="0"/>
          </p:cNvCxnSpPr>
          <p:nvPr/>
        </p:nvCxnSpPr>
        <p:spPr>
          <a:xfrm>
            <a:off x="1295400" y="2332106"/>
            <a:ext cx="1131570" cy="63106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59" idx="1"/>
            <a:endCxn id="54" idx="2"/>
          </p:cNvCxnSpPr>
          <p:nvPr/>
        </p:nvCxnSpPr>
        <p:spPr>
          <a:xfrm flipH="1" flipV="1">
            <a:off x="1943100" y="1831598"/>
            <a:ext cx="632460" cy="47857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61" idx="0"/>
            <a:endCxn id="54" idx="2"/>
          </p:cNvCxnSpPr>
          <p:nvPr/>
        </p:nvCxnSpPr>
        <p:spPr>
          <a:xfrm flipV="1">
            <a:off x="1459230" y="1831598"/>
            <a:ext cx="483870" cy="1124187"/>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a:stCxn id="60" idx="0"/>
            <a:endCxn id="54" idx="2"/>
          </p:cNvCxnSpPr>
          <p:nvPr/>
        </p:nvCxnSpPr>
        <p:spPr>
          <a:xfrm flipH="1" flipV="1">
            <a:off x="1943100" y="1831598"/>
            <a:ext cx="483870" cy="1131569"/>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a:stCxn id="59" idx="1"/>
            <a:endCxn id="61" idx="0"/>
          </p:cNvCxnSpPr>
          <p:nvPr/>
        </p:nvCxnSpPr>
        <p:spPr>
          <a:xfrm flipH="1">
            <a:off x="1459230" y="2310169"/>
            <a:ext cx="1116330" cy="645616"/>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a:stCxn id="59" idx="1"/>
            <a:endCxn id="60" idx="0"/>
          </p:cNvCxnSpPr>
          <p:nvPr/>
        </p:nvCxnSpPr>
        <p:spPr>
          <a:xfrm flipH="1">
            <a:off x="2426970" y="2310169"/>
            <a:ext cx="148590" cy="652998"/>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60" idx="0"/>
            <a:endCxn id="61" idx="0"/>
          </p:cNvCxnSpPr>
          <p:nvPr/>
        </p:nvCxnSpPr>
        <p:spPr>
          <a:xfrm flipH="1" flipV="1">
            <a:off x="1459230" y="2955785"/>
            <a:ext cx="967740" cy="7382"/>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1" name="Rectangle 120"/>
          <p:cNvSpPr/>
          <p:nvPr/>
        </p:nvSpPr>
        <p:spPr>
          <a:xfrm>
            <a:off x="6686599" y="1374398"/>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A</a:t>
            </a:r>
            <a:endParaRPr lang="en-US" sz="900" dirty="0">
              <a:solidFill>
                <a:schemeClr val="tx2"/>
              </a:solidFill>
            </a:endParaRPr>
          </a:p>
        </p:txBody>
      </p:sp>
      <p:sp>
        <p:nvSpPr>
          <p:cNvPr id="122" name="Rectangle 121"/>
          <p:cNvSpPr/>
          <p:nvPr/>
        </p:nvSpPr>
        <p:spPr>
          <a:xfrm>
            <a:off x="7661959" y="2081569"/>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B</a:t>
            </a:r>
            <a:endParaRPr lang="en-US" sz="900" dirty="0">
              <a:solidFill>
                <a:schemeClr val="tx2"/>
              </a:solidFill>
            </a:endParaRPr>
          </a:p>
        </p:txBody>
      </p:sp>
      <p:sp>
        <p:nvSpPr>
          <p:cNvPr id="123" name="Rectangle 122"/>
          <p:cNvSpPr/>
          <p:nvPr/>
        </p:nvSpPr>
        <p:spPr>
          <a:xfrm>
            <a:off x="7170469" y="2963167"/>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C</a:t>
            </a:r>
            <a:endParaRPr lang="en-US" sz="900" dirty="0">
              <a:solidFill>
                <a:schemeClr val="tx2"/>
              </a:solidFill>
            </a:endParaRPr>
          </a:p>
        </p:txBody>
      </p:sp>
      <p:sp>
        <p:nvSpPr>
          <p:cNvPr id="124" name="Rectangle 123"/>
          <p:cNvSpPr/>
          <p:nvPr/>
        </p:nvSpPr>
        <p:spPr>
          <a:xfrm>
            <a:off x="6202729" y="2955785"/>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D</a:t>
            </a:r>
            <a:endParaRPr lang="en-US" sz="900" dirty="0">
              <a:solidFill>
                <a:schemeClr val="tx2"/>
              </a:solidFill>
            </a:endParaRPr>
          </a:p>
        </p:txBody>
      </p:sp>
      <p:sp>
        <p:nvSpPr>
          <p:cNvPr id="125" name="Rectangle 124"/>
          <p:cNvSpPr/>
          <p:nvPr/>
        </p:nvSpPr>
        <p:spPr>
          <a:xfrm>
            <a:off x="5695999" y="2103506"/>
            <a:ext cx="685800" cy="457200"/>
          </a:xfrm>
          <a:prstGeom prst="rect">
            <a:avLst/>
          </a:prstGeom>
        </p:spPr>
        <p:style>
          <a:lnRef idx="1">
            <a:schemeClr val="accent4"/>
          </a:lnRef>
          <a:fillRef idx="2">
            <a:schemeClr val="accent4"/>
          </a:fillRef>
          <a:effectRef idx="1">
            <a:schemeClr val="accent4"/>
          </a:effectRef>
          <a:fontRef idx="minor">
            <a:schemeClr val="dk1"/>
          </a:fontRef>
        </p:style>
        <p:txBody>
          <a:bodyPr lIns="36000" rIns="36000" rtlCol="0" anchor="ctr"/>
          <a:lstStyle/>
          <a:p>
            <a:pPr algn="ctr"/>
            <a:r>
              <a:rPr lang="en-US" sz="900" dirty="0" smtClean="0">
                <a:solidFill>
                  <a:schemeClr val="tx2"/>
                </a:solidFill>
              </a:rPr>
              <a:t>System E</a:t>
            </a:r>
            <a:endParaRPr lang="en-US" sz="900" dirty="0">
              <a:solidFill>
                <a:schemeClr val="tx2"/>
              </a:solidFill>
            </a:endParaRPr>
          </a:p>
        </p:txBody>
      </p:sp>
      <p:sp>
        <p:nvSpPr>
          <p:cNvPr id="103" name="Oval 102"/>
          <p:cNvSpPr/>
          <p:nvPr/>
        </p:nvSpPr>
        <p:spPr>
          <a:xfrm>
            <a:off x="6722923" y="2081569"/>
            <a:ext cx="613151" cy="613151"/>
          </a:xfrm>
          <a:prstGeom prst="ellipse">
            <a:avLst/>
          </a:prstGeom>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en-US" sz="900" b="1" dirty="0" smtClean="0">
                <a:solidFill>
                  <a:schemeClr val="tx2"/>
                </a:solidFill>
              </a:rPr>
              <a:t>CDM</a:t>
            </a:r>
            <a:endParaRPr lang="en-US" sz="900" b="1" dirty="0">
              <a:solidFill>
                <a:schemeClr val="tx2"/>
              </a:solidFill>
            </a:endParaRPr>
          </a:p>
        </p:txBody>
      </p:sp>
      <p:cxnSp>
        <p:nvCxnSpPr>
          <p:cNvPr id="138" name="Straight Connector 137"/>
          <p:cNvCxnSpPr>
            <a:stCxn id="103" idx="2"/>
            <a:endCxn id="125" idx="3"/>
          </p:cNvCxnSpPr>
          <p:nvPr/>
        </p:nvCxnSpPr>
        <p:spPr>
          <a:xfrm flipH="1" flipV="1">
            <a:off x="6381799" y="2332106"/>
            <a:ext cx="341124" cy="56039"/>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3" idx="6"/>
            <a:endCxn id="122" idx="1"/>
          </p:cNvCxnSpPr>
          <p:nvPr/>
        </p:nvCxnSpPr>
        <p:spPr>
          <a:xfrm flipV="1">
            <a:off x="7336074" y="2310169"/>
            <a:ext cx="325885" cy="77976"/>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21" idx="2"/>
            <a:endCxn id="103" idx="0"/>
          </p:cNvCxnSpPr>
          <p:nvPr/>
        </p:nvCxnSpPr>
        <p:spPr>
          <a:xfrm>
            <a:off x="7029499" y="1831598"/>
            <a:ext cx="0" cy="24997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103" idx="3"/>
            <a:endCxn id="124" idx="0"/>
          </p:cNvCxnSpPr>
          <p:nvPr/>
        </p:nvCxnSpPr>
        <p:spPr>
          <a:xfrm flipH="1">
            <a:off x="6545629" y="2604926"/>
            <a:ext cx="267088" cy="350859"/>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03" idx="5"/>
            <a:endCxn id="123" idx="0"/>
          </p:cNvCxnSpPr>
          <p:nvPr/>
        </p:nvCxnSpPr>
        <p:spPr>
          <a:xfrm>
            <a:off x="7246280" y="2604926"/>
            <a:ext cx="267089" cy="358241"/>
          </a:xfrm>
          <a:prstGeom prst="line">
            <a:avLst/>
          </a:prstGeom>
          <a:ln w="3175">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0" name="Rectangle 159"/>
          <p:cNvSpPr/>
          <p:nvPr/>
        </p:nvSpPr>
        <p:spPr>
          <a:xfrm>
            <a:off x="3833083" y="2296024"/>
            <a:ext cx="1351164" cy="12912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algn="ctr">
              <a:spcBef>
                <a:spcPts val="1200"/>
              </a:spcBef>
            </a:pPr>
            <a:r>
              <a:rPr lang="en-US" sz="1050" dirty="0" smtClean="0">
                <a:solidFill>
                  <a:schemeClr val="tx2"/>
                </a:solidFill>
              </a:rPr>
              <a:t>Perform fewer translation</a:t>
            </a:r>
          </a:p>
          <a:p>
            <a:pPr algn="ctr">
              <a:spcBef>
                <a:spcPts val="1200"/>
              </a:spcBef>
            </a:pPr>
            <a:r>
              <a:rPr lang="en-US" sz="1050" dirty="0" smtClean="0">
                <a:solidFill>
                  <a:schemeClr val="tx2"/>
                </a:solidFill>
              </a:rPr>
              <a:t>Improve translation maintenance</a:t>
            </a:r>
          </a:p>
          <a:p>
            <a:pPr algn="ctr">
              <a:spcBef>
                <a:spcPts val="1200"/>
              </a:spcBef>
            </a:pPr>
            <a:r>
              <a:rPr lang="en-US" sz="1050" dirty="0" smtClean="0">
                <a:solidFill>
                  <a:schemeClr val="tx2"/>
                </a:solidFill>
              </a:rPr>
              <a:t>Enhance logic maintenance</a:t>
            </a:r>
            <a:endParaRPr lang="en-US" sz="1000" dirty="0">
              <a:solidFill>
                <a:schemeClr val="tx2"/>
              </a:solidFill>
            </a:endParaRPr>
          </a:p>
        </p:txBody>
      </p:sp>
      <p:sp>
        <p:nvSpPr>
          <p:cNvPr id="162" name="Rectangle 161"/>
          <p:cNvSpPr/>
          <p:nvPr/>
        </p:nvSpPr>
        <p:spPr>
          <a:xfrm>
            <a:off x="2234582" y="1615436"/>
            <a:ext cx="1351164" cy="2268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algn="ctr">
              <a:spcBef>
                <a:spcPts val="300"/>
              </a:spcBef>
            </a:pPr>
            <a:r>
              <a:rPr lang="en-US" sz="1000" dirty="0" smtClean="0">
                <a:solidFill>
                  <a:schemeClr val="bg1">
                    <a:lumMod val="50000"/>
                  </a:schemeClr>
                </a:solidFill>
              </a:rPr>
              <a:t>N (N-1)</a:t>
            </a:r>
          </a:p>
        </p:txBody>
      </p:sp>
      <p:pic>
        <p:nvPicPr>
          <p:cNvPr id="169" name="Picture 168"/>
          <p:cNvPicPr>
            <a:picLocks noChangeAspect="1"/>
          </p:cNvPicPr>
          <p:nvPr/>
        </p:nvPicPr>
        <p:blipFill>
          <a:blip r:embed="rId3"/>
          <a:stretch>
            <a:fillRect/>
          </a:stretch>
        </p:blipFill>
        <p:spPr>
          <a:xfrm>
            <a:off x="3760169" y="1135086"/>
            <a:ext cx="1557626" cy="999225"/>
          </a:xfrm>
          <a:prstGeom prst="rect">
            <a:avLst/>
          </a:prstGeom>
        </p:spPr>
      </p:pic>
      <p:sp>
        <p:nvSpPr>
          <p:cNvPr id="174" name="Rectangle 173"/>
          <p:cNvSpPr/>
          <p:nvPr/>
        </p:nvSpPr>
        <p:spPr>
          <a:xfrm>
            <a:off x="5315868" y="1620860"/>
            <a:ext cx="1351164" cy="2268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pPr algn="ctr">
              <a:spcBef>
                <a:spcPts val="300"/>
              </a:spcBef>
            </a:pPr>
            <a:r>
              <a:rPr lang="en-US" sz="1000" dirty="0" smtClean="0">
                <a:solidFill>
                  <a:schemeClr val="tx2"/>
                </a:solidFill>
              </a:rPr>
              <a:t>N x2</a:t>
            </a:r>
          </a:p>
        </p:txBody>
      </p:sp>
      <p:sp>
        <p:nvSpPr>
          <p:cNvPr id="171" name="Rectangle 170"/>
          <p:cNvSpPr/>
          <p:nvPr/>
        </p:nvSpPr>
        <p:spPr>
          <a:xfrm>
            <a:off x="2938374" y="3856631"/>
            <a:ext cx="3264355" cy="892552"/>
          </a:xfrm>
          <a:prstGeom prst="rect">
            <a:avLst/>
          </a:prstGeom>
          <a:solidFill>
            <a:schemeClr val="bg1"/>
          </a:solidFill>
        </p:spPr>
        <p:txBody>
          <a:bodyPr wrap="none">
            <a:spAutoFit/>
          </a:bodyPr>
          <a:lstStyle/>
          <a:p>
            <a:pPr algn="ctr">
              <a:spcBef>
                <a:spcPts val="600"/>
              </a:spcBef>
            </a:pPr>
            <a:r>
              <a:rPr lang="en-US" sz="1400" b="1" dirty="0">
                <a:solidFill>
                  <a:schemeClr val="tx2"/>
                </a:solidFill>
              </a:rPr>
              <a:t>Common </a:t>
            </a:r>
            <a:r>
              <a:rPr lang="en-US" sz="1400" b="1" dirty="0">
                <a:solidFill>
                  <a:schemeClr val="tx2"/>
                </a:solidFill>
              </a:rPr>
              <a:t>Understanding </a:t>
            </a:r>
            <a:r>
              <a:rPr lang="en-US" sz="1400" b="1" dirty="0" smtClean="0">
                <a:solidFill>
                  <a:schemeClr val="tx2"/>
                </a:solidFill>
              </a:rPr>
              <a:t>of Business </a:t>
            </a:r>
            <a:r>
              <a:rPr lang="en-US" sz="1400" b="1" dirty="0">
                <a:solidFill>
                  <a:schemeClr val="tx2"/>
                </a:solidFill>
              </a:rPr>
              <a:t>D</a:t>
            </a:r>
            <a:r>
              <a:rPr lang="en-US" sz="1400" b="1" dirty="0" smtClean="0">
                <a:solidFill>
                  <a:schemeClr val="tx2"/>
                </a:solidFill>
              </a:rPr>
              <a:t>ata</a:t>
            </a:r>
          </a:p>
          <a:p>
            <a:pPr algn="ctr">
              <a:spcBef>
                <a:spcPts val="600"/>
              </a:spcBef>
            </a:pPr>
            <a:r>
              <a:rPr lang="en-US" sz="1400" b="1" dirty="0" smtClean="0">
                <a:solidFill>
                  <a:schemeClr val="tx2"/>
                </a:solidFill>
              </a:rPr>
              <a:t>Reduction of Processing overhead</a:t>
            </a:r>
          </a:p>
          <a:p>
            <a:pPr algn="ctr">
              <a:spcBef>
                <a:spcPts val="600"/>
              </a:spcBef>
            </a:pPr>
            <a:r>
              <a:rPr lang="en-US" sz="1400" b="1" dirty="0" smtClean="0">
                <a:solidFill>
                  <a:schemeClr val="tx2"/>
                </a:solidFill>
              </a:rPr>
              <a:t>Reduction of Integration costs</a:t>
            </a:r>
            <a:r>
              <a:rPr lang="en-US" sz="1400" dirty="0" smtClean="0">
                <a:solidFill>
                  <a:schemeClr val="tx2"/>
                </a:solidFill>
              </a:rPr>
              <a:t> </a:t>
            </a:r>
            <a:endParaRPr lang="en-US" sz="1400" dirty="0">
              <a:solidFill>
                <a:schemeClr val="tx2"/>
              </a:solidFill>
            </a:endParaRPr>
          </a:p>
        </p:txBody>
      </p:sp>
      <p:sp>
        <p:nvSpPr>
          <p:cNvPr id="172" name="Rectangle 171"/>
          <p:cNvSpPr/>
          <p:nvPr/>
        </p:nvSpPr>
        <p:spPr>
          <a:xfrm>
            <a:off x="3134237" y="779737"/>
            <a:ext cx="2809487" cy="369332"/>
          </a:xfrm>
          <a:prstGeom prst="rect">
            <a:avLst/>
          </a:prstGeom>
          <a:solidFill>
            <a:schemeClr val="bg1"/>
          </a:solidFill>
        </p:spPr>
        <p:txBody>
          <a:bodyPr wrap="none">
            <a:spAutoFit/>
          </a:bodyPr>
          <a:lstStyle/>
          <a:p>
            <a:r>
              <a:rPr lang="en-US" b="1" dirty="0" smtClean="0">
                <a:solidFill>
                  <a:schemeClr val="tx2"/>
                </a:solidFill>
              </a:rPr>
              <a:t>With Canonical Data Model</a:t>
            </a:r>
            <a:endParaRPr lang="en-US" dirty="0"/>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341" y="2006956"/>
            <a:ext cx="1002240" cy="814606"/>
          </a:xfrm>
          <a:prstGeom prst="rect">
            <a:avLst/>
          </a:prstGeom>
        </p:spPr>
      </p:pic>
    </p:spTree>
    <p:extLst>
      <p:ext uri="{BB962C8B-B14F-4D97-AF65-F5344CB8AC3E}">
        <p14:creationId xmlns:p14="http://schemas.microsoft.com/office/powerpoint/2010/main" val="16062780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p:cNvSpPr/>
          <p:nvPr/>
        </p:nvSpPr>
        <p:spPr>
          <a:xfrm>
            <a:off x="5210364" y="3915135"/>
            <a:ext cx="611471" cy="580925"/>
          </a:xfrm>
          <a:prstGeom prst="ellipse">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27</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Canonical Data Model – Current &amp; Target State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6079" y="1502407"/>
            <a:ext cx="831768" cy="676049"/>
          </a:xfrm>
          <a:prstGeom prst="rect">
            <a:avLst/>
          </a:prstGeom>
        </p:spPr>
      </p:pic>
      <p:pic>
        <p:nvPicPr>
          <p:cNvPr id="3" name="Picture 2"/>
          <p:cNvPicPr>
            <a:picLocks noChangeAspect="1"/>
          </p:cNvPicPr>
          <p:nvPr/>
        </p:nvPicPr>
        <p:blipFill>
          <a:blip r:embed="rId4"/>
          <a:stretch>
            <a:fillRect/>
          </a:stretch>
        </p:blipFill>
        <p:spPr>
          <a:xfrm>
            <a:off x="3016104" y="1552318"/>
            <a:ext cx="829503" cy="552449"/>
          </a:xfrm>
          <a:prstGeom prst="rect">
            <a:avLst/>
          </a:prstGeom>
        </p:spPr>
      </p:pic>
      <p:sp>
        <p:nvSpPr>
          <p:cNvPr id="9" name="Rectangle 8"/>
          <p:cNvSpPr/>
          <p:nvPr/>
        </p:nvSpPr>
        <p:spPr>
          <a:xfrm>
            <a:off x="3056619" y="1127148"/>
            <a:ext cx="748475" cy="307777"/>
          </a:xfrm>
          <a:prstGeom prst="rect">
            <a:avLst/>
          </a:prstGeom>
          <a:noFill/>
        </p:spPr>
        <p:txBody>
          <a:bodyPr wrap="none">
            <a:spAutoFit/>
          </a:bodyPr>
          <a:lstStyle/>
          <a:p>
            <a:pPr algn="ctr"/>
            <a:r>
              <a:rPr lang="en-US" sz="1400" b="1" dirty="0" smtClean="0">
                <a:solidFill>
                  <a:schemeClr val="bg1">
                    <a:lumMod val="50000"/>
                  </a:schemeClr>
                </a:solidFill>
              </a:rPr>
              <a:t>Current</a:t>
            </a:r>
            <a:endParaRPr lang="en-US" sz="1400" b="1" dirty="0">
              <a:solidFill>
                <a:schemeClr val="bg1">
                  <a:lumMod val="50000"/>
                </a:schemeClr>
              </a:solidFill>
            </a:endParaRPr>
          </a:p>
        </p:txBody>
      </p:sp>
      <p:sp>
        <p:nvSpPr>
          <p:cNvPr id="10" name="Rectangle 9"/>
          <p:cNvSpPr/>
          <p:nvPr/>
        </p:nvSpPr>
        <p:spPr>
          <a:xfrm>
            <a:off x="5201574" y="1127966"/>
            <a:ext cx="643509" cy="307777"/>
          </a:xfrm>
          <a:prstGeom prst="rect">
            <a:avLst/>
          </a:prstGeom>
          <a:noFill/>
        </p:spPr>
        <p:txBody>
          <a:bodyPr wrap="none">
            <a:spAutoFit/>
          </a:bodyPr>
          <a:lstStyle/>
          <a:p>
            <a:pPr algn="ctr"/>
            <a:r>
              <a:rPr lang="en-US" sz="1400" b="1" dirty="0" smtClean="0">
                <a:solidFill>
                  <a:schemeClr val="bg1">
                    <a:lumMod val="50000"/>
                  </a:schemeClr>
                </a:solidFill>
              </a:rPr>
              <a:t>Target</a:t>
            </a:r>
            <a:endParaRPr lang="en-US" sz="1400" b="1" dirty="0">
              <a:solidFill>
                <a:schemeClr val="bg1">
                  <a:lumMod val="50000"/>
                </a:schemeClr>
              </a:solidFill>
            </a:endParaRPr>
          </a:p>
        </p:txBody>
      </p:sp>
      <p:sp>
        <p:nvSpPr>
          <p:cNvPr id="11" name="Rectangle 10"/>
          <p:cNvSpPr/>
          <p:nvPr/>
        </p:nvSpPr>
        <p:spPr>
          <a:xfrm>
            <a:off x="1717945" y="1623878"/>
            <a:ext cx="1101455" cy="338554"/>
          </a:xfrm>
          <a:prstGeom prst="rect">
            <a:avLst/>
          </a:prstGeom>
          <a:noFill/>
        </p:spPr>
        <p:txBody>
          <a:bodyPr wrap="none">
            <a:spAutoFit/>
          </a:bodyPr>
          <a:lstStyle/>
          <a:p>
            <a:pPr algn="r"/>
            <a:r>
              <a:rPr lang="en-US" sz="1600" dirty="0" smtClean="0">
                <a:solidFill>
                  <a:schemeClr val="tx2"/>
                </a:solidFill>
              </a:rPr>
              <a:t>Local Need</a:t>
            </a:r>
            <a:endParaRPr lang="en-US" sz="1600" dirty="0"/>
          </a:p>
        </p:txBody>
      </p:sp>
      <p:sp>
        <p:nvSpPr>
          <p:cNvPr id="12" name="Rectangle 11"/>
          <p:cNvSpPr/>
          <p:nvPr/>
        </p:nvSpPr>
        <p:spPr>
          <a:xfrm>
            <a:off x="6150921" y="1615249"/>
            <a:ext cx="1213794" cy="338554"/>
          </a:xfrm>
          <a:prstGeom prst="rect">
            <a:avLst/>
          </a:prstGeom>
          <a:noFill/>
        </p:spPr>
        <p:txBody>
          <a:bodyPr wrap="none">
            <a:spAutoFit/>
          </a:bodyPr>
          <a:lstStyle/>
          <a:p>
            <a:r>
              <a:rPr lang="en-US" sz="1600" dirty="0" smtClean="0">
                <a:solidFill>
                  <a:schemeClr val="tx2"/>
                </a:solidFill>
              </a:rPr>
              <a:t>Global Need</a:t>
            </a:r>
            <a:endParaRPr lang="en-US" sz="1600" dirty="0"/>
          </a:p>
        </p:txBody>
      </p:sp>
      <p:sp>
        <p:nvSpPr>
          <p:cNvPr id="13" name="Rectangle 12"/>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Current Canonical Data Model developed </a:t>
            </a:r>
            <a:r>
              <a:rPr lang="en-US" sz="1400" u="sng" dirty="0" smtClean="0">
                <a:solidFill>
                  <a:schemeClr val="tx2"/>
                </a:solidFill>
              </a:rPr>
              <a:t>8 years ago</a:t>
            </a:r>
            <a:r>
              <a:rPr lang="en-US" sz="1400" dirty="0" smtClean="0">
                <a:solidFill>
                  <a:schemeClr val="tx2"/>
                </a:solidFill>
              </a:rPr>
              <a:t> is not sufficient to support the </a:t>
            </a:r>
            <a:r>
              <a:rPr lang="en-US" sz="1400" u="sng" dirty="0" smtClean="0">
                <a:solidFill>
                  <a:schemeClr val="tx2"/>
                </a:solidFill>
              </a:rPr>
              <a:t>future</a:t>
            </a:r>
            <a:r>
              <a:rPr lang="en-US" sz="1400" dirty="0" smtClean="0">
                <a:solidFill>
                  <a:schemeClr val="tx2"/>
                </a:solidFill>
              </a:rPr>
              <a:t> requirements!</a:t>
            </a:r>
            <a:endParaRPr lang="en-US" sz="1400" dirty="0">
              <a:solidFill>
                <a:schemeClr val="tx2"/>
              </a:solidFill>
            </a:endParaRPr>
          </a:p>
        </p:txBody>
      </p:sp>
      <p:sp>
        <p:nvSpPr>
          <p:cNvPr id="14" name="Rectangle 13"/>
          <p:cNvSpPr/>
          <p:nvPr/>
        </p:nvSpPr>
        <p:spPr>
          <a:xfrm>
            <a:off x="582565" y="2370210"/>
            <a:ext cx="2244455" cy="338554"/>
          </a:xfrm>
          <a:prstGeom prst="rect">
            <a:avLst/>
          </a:prstGeom>
          <a:noFill/>
        </p:spPr>
        <p:txBody>
          <a:bodyPr wrap="square">
            <a:spAutoFit/>
          </a:bodyPr>
          <a:lstStyle/>
          <a:p>
            <a:pPr algn="r"/>
            <a:r>
              <a:rPr lang="en-US" sz="1600" dirty="0" smtClean="0">
                <a:solidFill>
                  <a:schemeClr val="tx2"/>
                </a:solidFill>
              </a:rPr>
              <a:t>Entity Descriptive only</a:t>
            </a:r>
          </a:p>
        </p:txBody>
      </p:sp>
      <p:sp>
        <p:nvSpPr>
          <p:cNvPr id="15" name="Rectangle 14"/>
          <p:cNvSpPr/>
          <p:nvPr/>
        </p:nvSpPr>
        <p:spPr>
          <a:xfrm>
            <a:off x="6141732" y="2261519"/>
            <a:ext cx="2139175" cy="584775"/>
          </a:xfrm>
          <a:prstGeom prst="rect">
            <a:avLst/>
          </a:prstGeom>
          <a:noFill/>
        </p:spPr>
        <p:txBody>
          <a:bodyPr wrap="none">
            <a:spAutoFit/>
          </a:bodyPr>
          <a:lstStyle/>
          <a:p>
            <a:r>
              <a:rPr lang="en-US" sz="1600" dirty="0" smtClean="0">
                <a:solidFill>
                  <a:schemeClr val="tx2"/>
                </a:solidFill>
              </a:rPr>
              <a:t>Full Descriptive</a:t>
            </a:r>
          </a:p>
          <a:p>
            <a:r>
              <a:rPr lang="en-US" sz="1600" dirty="0" smtClean="0">
                <a:solidFill>
                  <a:schemeClr val="tx2"/>
                </a:solidFill>
              </a:rPr>
              <a:t>(Entity, Class, Attribute)</a:t>
            </a:r>
            <a:endParaRPr lang="en-US" sz="1600" dirty="0"/>
          </a:p>
        </p:txBody>
      </p:sp>
      <p:pic>
        <p:nvPicPr>
          <p:cNvPr id="2050" name="Picture 2" descr="attribute Vector Icons free download in SVG, PNG Format"/>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713765" y="2477668"/>
            <a:ext cx="245516" cy="2455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080803" y="2477668"/>
            <a:ext cx="200004" cy="2295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ntity Grouping Svg Png Icon Free Download (#328816) - OnlineWebFonts.COM"/>
          <p:cNvPicPr>
            <a:picLocks noChangeAspect="1" noChangeArrowheads="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401759" y="2471357"/>
            <a:ext cx="257048" cy="24131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a:stretch>
            <a:fillRect/>
          </a:stretch>
        </p:blipFill>
        <p:spPr>
          <a:xfrm>
            <a:off x="5136079" y="2927288"/>
            <a:ext cx="788408" cy="685800"/>
          </a:xfrm>
          <a:prstGeom prst="rect">
            <a:avLst/>
          </a:prstGeom>
        </p:spPr>
      </p:pic>
      <p:pic>
        <p:nvPicPr>
          <p:cNvPr id="7" name="Picture 6"/>
          <p:cNvPicPr>
            <a:picLocks noChangeAspect="1"/>
          </p:cNvPicPr>
          <p:nvPr/>
        </p:nvPicPr>
        <p:blipFill>
          <a:blip r:embed="rId9"/>
          <a:stretch>
            <a:fillRect/>
          </a:stretch>
        </p:blipFill>
        <p:spPr>
          <a:xfrm>
            <a:off x="3183066" y="3104269"/>
            <a:ext cx="535615" cy="465657"/>
          </a:xfrm>
          <a:prstGeom prst="rect">
            <a:avLst/>
          </a:prstGeom>
        </p:spPr>
      </p:pic>
      <p:sp>
        <p:nvSpPr>
          <p:cNvPr id="23" name="Rectangle 22"/>
          <p:cNvSpPr/>
          <p:nvPr/>
        </p:nvSpPr>
        <p:spPr>
          <a:xfrm>
            <a:off x="6141732" y="3038694"/>
            <a:ext cx="2472043" cy="584775"/>
          </a:xfrm>
          <a:prstGeom prst="rect">
            <a:avLst/>
          </a:prstGeom>
          <a:noFill/>
        </p:spPr>
        <p:txBody>
          <a:bodyPr wrap="square">
            <a:spAutoFit/>
          </a:bodyPr>
          <a:lstStyle/>
          <a:p>
            <a:r>
              <a:rPr lang="en-US" sz="1600" dirty="0" smtClean="0">
                <a:solidFill>
                  <a:schemeClr val="tx2"/>
                </a:solidFill>
              </a:rPr>
              <a:t>Heterogeneous Schema Integration</a:t>
            </a:r>
            <a:endParaRPr lang="en-US" sz="1600" dirty="0"/>
          </a:p>
        </p:txBody>
      </p:sp>
      <p:sp>
        <p:nvSpPr>
          <p:cNvPr id="24" name="Rectangle 23"/>
          <p:cNvSpPr/>
          <p:nvPr/>
        </p:nvSpPr>
        <p:spPr>
          <a:xfrm>
            <a:off x="451282" y="3036898"/>
            <a:ext cx="2363600" cy="584775"/>
          </a:xfrm>
          <a:prstGeom prst="rect">
            <a:avLst/>
          </a:prstGeom>
          <a:noFill/>
        </p:spPr>
        <p:txBody>
          <a:bodyPr wrap="square">
            <a:spAutoFit/>
          </a:bodyPr>
          <a:lstStyle/>
          <a:p>
            <a:pPr algn="r"/>
            <a:r>
              <a:rPr lang="en-US" sz="1600" dirty="0" smtClean="0">
                <a:solidFill>
                  <a:schemeClr val="tx2"/>
                </a:solidFill>
              </a:rPr>
              <a:t>Homogenous Schema Integration</a:t>
            </a:r>
            <a:endParaRPr lang="en-US" sz="1600" dirty="0"/>
          </a:p>
        </p:txBody>
      </p:sp>
      <p:pic>
        <p:nvPicPr>
          <p:cNvPr id="25"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308590" y="2477668"/>
            <a:ext cx="200004" cy="22951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582565" y="3975894"/>
            <a:ext cx="2244455" cy="338554"/>
          </a:xfrm>
          <a:prstGeom prst="rect">
            <a:avLst/>
          </a:prstGeom>
          <a:noFill/>
        </p:spPr>
        <p:txBody>
          <a:bodyPr wrap="square">
            <a:spAutoFit/>
          </a:bodyPr>
          <a:lstStyle/>
          <a:p>
            <a:pPr algn="r"/>
            <a:r>
              <a:rPr lang="en-US" sz="1600" dirty="0" smtClean="0">
                <a:solidFill>
                  <a:schemeClr val="tx2"/>
                </a:solidFill>
              </a:rPr>
              <a:t>Self-Managed</a:t>
            </a:r>
            <a:endParaRPr lang="en-US" sz="1600" dirty="0"/>
          </a:p>
        </p:txBody>
      </p:sp>
      <p:sp>
        <p:nvSpPr>
          <p:cNvPr id="27" name="Rectangle 26"/>
          <p:cNvSpPr/>
          <p:nvPr/>
        </p:nvSpPr>
        <p:spPr>
          <a:xfrm>
            <a:off x="6150921" y="3881621"/>
            <a:ext cx="2194244" cy="584775"/>
          </a:xfrm>
          <a:prstGeom prst="rect">
            <a:avLst/>
          </a:prstGeom>
          <a:noFill/>
        </p:spPr>
        <p:txBody>
          <a:bodyPr wrap="square">
            <a:spAutoFit/>
          </a:bodyPr>
          <a:lstStyle/>
          <a:p>
            <a:r>
              <a:rPr lang="en-US" sz="1600" dirty="0" smtClean="0">
                <a:solidFill>
                  <a:schemeClr val="tx2"/>
                </a:solidFill>
              </a:rPr>
              <a:t>Federated / Continuous Governed</a:t>
            </a:r>
            <a:endParaRPr lang="en-US" sz="1600" dirty="0"/>
          </a:p>
        </p:txBody>
      </p:sp>
      <p:pic>
        <p:nvPicPr>
          <p:cNvPr id="28" name="Picture 27"/>
          <p:cNvPicPr>
            <a:picLocks noChangeAspect="1"/>
          </p:cNvPicPr>
          <p:nvPr/>
        </p:nvPicPr>
        <p:blipFill>
          <a:blip r:embed="rId10"/>
          <a:stretch>
            <a:fillRect/>
          </a:stretch>
        </p:blipFill>
        <p:spPr>
          <a:xfrm>
            <a:off x="5324716" y="4046068"/>
            <a:ext cx="397224" cy="300044"/>
          </a:xfrm>
          <a:prstGeom prst="rect">
            <a:avLst/>
          </a:prstGeom>
        </p:spPr>
      </p:pic>
      <p:pic>
        <p:nvPicPr>
          <p:cNvPr id="8" name="Picture 7"/>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061710" y="3826361"/>
            <a:ext cx="238434" cy="238434"/>
          </a:xfrm>
          <a:prstGeom prst="rect">
            <a:avLst/>
          </a:prstGeom>
        </p:spPr>
      </p:pic>
      <p:pic>
        <p:nvPicPr>
          <p:cNvPr id="30"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283573" y="3974902"/>
            <a:ext cx="98262" cy="11275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642591" y="3915135"/>
            <a:ext cx="238434" cy="238434"/>
          </a:xfrm>
          <a:prstGeom prst="rect">
            <a:avLst/>
          </a:prstGeom>
        </p:spPr>
      </p:pic>
      <p:pic>
        <p:nvPicPr>
          <p:cNvPr id="32"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578034" y="4071253"/>
            <a:ext cx="98262" cy="11275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233583" y="4265342"/>
            <a:ext cx="238434" cy="238434"/>
          </a:xfrm>
          <a:prstGeom prst="rect">
            <a:avLst/>
          </a:prstGeom>
        </p:spPr>
      </p:pic>
      <p:pic>
        <p:nvPicPr>
          <p:cNvPr id="34" name="Picture 4" descr="Business Object Svg Png Icon Free Download (#454024) - OnlineWebFonts.COM"/>
          <p:cNvPicPr>
            <a:picLocks noChangeAspect="1" noChangeArrowheads="1"/>
          </p:cNvPicPr>
          <p:nvPr/>
        </p:nvPicPr>
        <p:blipFill>
          <a:blip r:embed="rId6">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3430854" y="4271800"/>
            <a:ext cx="98262" cy="11275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404111" y="3787880"/>
            <a:ext cx="238434" cy="238434"/>
          </a:xfrm>
          <a:prstGeom prst="rect">
            <a:avLst/>
          </a:prstGeom>
        </p:spPr>
      </p:pic>
      <p:pic>
        <p:nvPicPr>
          <p:cNvPr id="36" name="Picture 35"/>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091147" y="4265342"/>
            <a:ext cx="238434" cy="238434"/>
          </a:xfrm>
          <a:prstGeom prst="rect">
            <a:avLst/>
          </a:prstGeom>
        </p:spPr>
      </p:pic>
      <p:pic>
        <p:nvPicPr>
          <p:cNvPr id="37" name="Picture 36"/>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717075" y="4246649"/>
            <a:ext cx="238434" cy="238434"/>
          </a:xfrm>
          <a:prstGeom prst="rect">
            <a:avLst/>
          </a:prstGeom>
        </p:spPr>
      </p:pic>
      <p:sp>
        <p:nvSpPr>
          <p:cNvPr id="39" name="Right Arrow 38"/>
          <p:cNvSpPr/>
          <p:nvPr/>
        </p:nvSpPr>
        <p:spPr>
          <a:xfrm>
            <a:off x="4105304" y="1704768"/>
            <a:ext cx="695296" cy="245195"/>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Arrow 40"/>
          <p:cNvSpPr/>
          <p:nvPr/>
        </p:nvSpPr>
        <p:spPr>
          <a:xfrm>
            <a:off x="4105304" y="2500670"/>
            <a:ext cx="695296" cy="245195"/>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Arrow 41"/>
          <p:cNvSpPr/>
          <p:nvPr/>
        </p:nvSpPr>
        <p:spPr>
          <a:xfrm>
            <a:off x="4105304" y="4018614"/>
            <a:ext cx="695296" cy="245195"/>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ight Arrow 42"/>
          <p:cNvSpPr/>
          <p:nvPr/>
        </p:nvSpPr>
        <p:spPr>
          <a:xfrm>
            <a:off x="4105304" y="3296572"/>
            <a:ext cx="695296" cy="245195"/>
          </a:xfrm>
          <a:prstGeom prst="right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5070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28</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1. Standard Data Structure Architecture</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432" name="Rectangle 431"/>
          <p:cNvSpPr/>
          <p:nvPr/>
        </p:nvSpPr>
        <p:spPr>
          <a:xfrm>
            <a:off x="160572" y="626027"/>
            <a:ext cx="8831027" cy="307777"/>
          </a:xfrm>
          <a:prstGeom prst="rect">
            <a:avLst/>
          </a:prstGeom>
          <a:noFill/>
        </p:spPr>
        <p:txBody>
          <a:bodyPr wrap="square">
            <a:spAutoFit/>
          </a:bodyPr>
          <a:lstStyle/>
          <a:p>
            <a:r>
              <a:rPr lang="en-US" sz="1400" dirty="0">
                <a:solidFill>
                  <a:schemeClr val="tx2"/>
                </a:solidFill>
              </a:rPr>
              <a:t>Vision to be the industry standard and enable data ecosystem within the club and external partners </a:t>
            </a:r>
          </a:p>
        </p:txBody>
      </p:sp>
      <p:pic>
        <p:nvPicPr>
          <p:cNvPr id="3" name="Picture 2"/>
          <p:cNvPicPr>
            <a:picLocks noChangeAspect="1"/>
          </p:cNvPicPr>
          <p:nvPr/>
        </p:nvPicPr>
        <p:blipFill>
          <a:blip r:embed="rId3"/>
          <a:stretch>
            <a:fillRect/>
          </a:stretch>
        </p:blipFill>
        <p:spPr>
          <a:xfrm>
            <a:off x="4140834" y="1047750"/>
            <a:ext cx="2423670" cy="1460694"/>
          </a:xfrm>
          <a:prstGeom prst="rect">
            <a:avLst/>
          </a:prstGeom>
        </p:spPr>
      </p:pic>
      <p:pic>
        <p:nvPicPr>
          <p:cNvPr id="137" name="Picture 136"/>
          <p:cNvPicPr>
            <a:picLocks noChangeAspect="1"/>
          </p:cNvPicPr>
          <p:nvPr/>
        </p:nvPicPr>
        <p:blipFill>
          <a:blip r:embed="rId4"/>
          <a:stretch>
            <a:fillRect/>
          </a:stretch>
        </p:blipFill>
        <p:spPr>
          <a:xfrm>
            <a:off x="4221441" y="2595791"/>
            <a:ext cx="2359709" cy="2052602"/>
          </a:xfrm>
          <a:prstGeom prst="rect">
            <a:avLst/>
          </a:prstGeom>
        </p:spPr>
      </p:pic>
      <p:pic>
        <p:nvPicPr>
          <p:cNvPr id="5" name="Picture 4"/>
          <p:cNvPicPr>
            <a:picLocks noChangeAspect="1"/>
          </p:cNvPicPr>
          <p:nvPr/>
        </p:nvPicPr>
        <p:blipFill>
          <a:blip r:embed="rId5"/>
          <a:stretch>
            <a:fillRect/>
          </a:stretch>
        </p:blipFill>
        <p:spPr>
          <a:xfrm>
            <a:off x="1667456" y="2045772"/>
            <a:ext cx="2130442" cy="1739022"/>
          </a:xfrm>
          <a:prstGeom prst="rect">
            <a:avLst/>
          </a:prstGeom>
        </p:spPr>
      </p:pic>
      <p:sp>
        <p:nvSpPr>
          <p:cNvPr id="139" name="Left Brace 138"/>
          <p:cNvSpPr/>
          <p:nvPr/>
        </p:nvSpPr>
        <p:spPr>
          <a:xfrm>
            <a:off x="3797898" y="1203292"/>
            <a:ext cx="319903" cy="3445101"/>
          </a:xfrm>
          <a:prstGeom prst="leftBrace">
            <a:avLst>
              <a:gd name="adj1" fmla="val 10743"/>
              <a:gd name="adj2" fmla="val 47814"/>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40" name="Group 139"/>
          <p:cNvGrpSpPr/>
          <p:nvPr/>
        </p:nvGrpSpPr>
        <p:grpSpPr>
          <a:xfrm>
            <a:off x="491004" y="1139605"/>
            <a:ext cx="2458420" cy="668991"/>
            <a:chOff x="118156" y="854924"/>
            <a:chExt cx="2928944" cy="668991"/>
          </a:xfrm>
        </p:grpSpPr>
        <p:sp>
          <p:nvSpPr>
            <p:cNvPr id="141" name="Rectangle 140"/>
            <p:cNvSpPr/>
            <p:nvPr/>
          </p:nvSpPr>
          <p:spPr>
            <a:xfrm>
              <a:off x="118156" y="854924"/>
              <a:ext cx="2928944"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Leverage open structured data markup schema</a:t>
              </a:r>
              <a:endParaRPr lang="en-US" sz="700" b="1" dirty="0">
                <a:solidFill>
                  <a:schemeClr val="tx2"/>
                </a:solidFill>
              </a:endParaRPr>
            </a:p>
          </p:txBody>
        </p:sp>
        <p:sp>
          <p:nvSpPr>
            <p:cNvPr id="142" name="Rectangle 141"/>
            <p:cNvSpPr/>
            <p:nvPr/>
          </p:nvSpPr>
          <p:spPr>
            <a:xfrm>
              <a:off x="118156" y="1008348"/>
              <a:ext cx="2928944"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Common vocabularies (markup schemas) are well defined by some open communities e.g. W3C schema.org, </a:t>
              </a:r>
              <a:r>
                <a:rPr lang="en-US" sz="600" dirty="0">
                  <a:solidFill>
                    <a:schemeClr val="bg1">
                      <a:lumMod val="50000"/>
                    </a:schemeClr>
                  </a:solidFill>
                </a:rPr>
                <a:t>S</a:t>
              </a:r>
              <a:r>
                <a:rPr lang="en-US" sz="600" dirty="0" smtClean="0">
                  <a:solidFill>
                    <a:schemeClr val="bg1">
                      <a:lumMod val="50000"/>
                    </a:schemeClr>
                  </a:solidFill>
                </a:rPr>
                <a:t>portsML, FPML for which are practiced globally, including Google, Microsoft</a:t>
              </a:r>
              <a:r>
                <a:rPr lang="en-US" sz="600" dirty="0">
                  <a:solidFill>
                    <a:schemeClr val="bg1">
                      <a:lumMod val="50000"/>
                    </a:schemeClr>
                  </a:solidFill>
                </a:rPr>
                <a:t>, </a:t>
              </a:r>
              <a:r>
                <a:rPr lang="en-US" sz="600" dirty="0" smtClean="0">
                  <a:solidFill>
                    <a:schemeClr val="bg1">
                      <a:lumMod val="50000"/>
                    </a:schemeClr>
                  </a:solidFill>
                </a:rPr>
                <a:t>Pinterest, BCC, ESPN etc. By leveraging the vocabularies combining with HKJC specific schemas with ACL pattern will ease the integration between HKJC and unstructured data / external data.</a:t>
              </a:r>
              <a:endParaRPr lang="en-US" sz="500" dirty="0">
                <a:solidFill>
                  <a:schemeClr val="bg1">
                    <a:lumMod val="50000"/>
                  </a:schemeClr>
                </a:solidFill>
              </a:endParaRPr>
            </a:p>
          </p:txBody>
        </p:sp>
      </p:grpSp>
      <p:grpSp>
        <p:nvGrpSpPr>
          <p:cNvPr id="143" name="Group 142"/>
          <p:cNvGrpSpPr/>
          <p:nvPr/>
        </p:nvGrpSpPr>
        <p:grpSpPr>
          <a:xfrm>
            <a:off x="1060635" y="3966444"/>
            <a:ext cx="2334845" cy="660830"/>
            <a:chOff x="118157" y="792535"/>
            <a:chExt cx="2781719" cy="660830"/>
          </a:xfrm>
        </p:grpSpPr>
        <p:sp>
          <p:nvSpPr>
            <p:cNvPr id="144" name="Rectangle 143"/>
            <p:cNvSpPr/>
            <p:nvPr/>
          </p:nvSpPr>
          <p:spPr>
            <a:xfrm>
              <a:off x="118158" y="792535"/>
              <a:ext cx="2612908"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Technology Agnostic</a:t>
              </a:r>
              <a:endParaRPr lang="en-US" sz="700" b="1" dirty="0">
                <a:solidFill>
                  <a:schemeClr val="tx2"/>
                </a:solidFill>
              </a:endParaRPr>
            </a:p>
          </p:txBody>
        </p:sp>
        <p:sp>
          <p:nvSpPr>
            <p:cNvPr id="145" name="Rectangle 144"/>
            <p:cNvSpPr/>
            <p:nvPr/>
          </p:nvSpPr>
          <p:spPr>
            <a:xfrm>
              <a:off x="118157" y="937798"/>
              <a:ext cx="2781719"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CDM is </a:t>
              </a:r>
              <a:r>
                <a:rPr lang="en-US" sz="600" dirty="0">
                  <a:solidFill>
                    <a:schemeClr val="bg1">
                      <a:lumMod val="50000"/>
                    </a:schemeClr>
                  </a:solidFill>
                </a:rPr>
                <a:t>a mechanism for understanding </a:t>
              </a:r>
              <a:r>
                <a:rPr lang="en-US" sz="600" dirty="0" smtClean="0">
                  <a:solidFill>
                    <a:schemeClr val="bg1">
                      <a:lumMod val="50000"/>
                    </a:schemeClr>
                  </a:solidFill>
                </a:rPr>
                <a:t>the business problems </a:t>
              </a:r>
              <a:r>
                <a:rPr lang="en-US" sz="600" dirty="0">
                  <a:solidFill>
                    <a:schemeClr val="bg1">
                      <a:lumMod val="50000"/>
                    </a:schemeClr>
                  </a:solidFill>
                </a:rPr>
                <a:t>faced, not the solutions involved, and as such, must be independent of </a:t>
              </a:r>
              <a:r>
                <a:rPr lang="en-US" sz="600" dirty="0" smtClean="0">
                  <a:solidFill>
                    <a:schemeClr val="bg1">
                      <a:lumMod val="50000"/>
                    </a:schemeClr>
                  </a:solidFill>
                </a:rPr>
                <a:t>the selected solutions in </a:t>
              </a:r>
              <a:r>
                <a:rPr lang="en-US" sz="600" dirty="0">
                  <a:solidFill>
                    <a:schemeClr val="bg1">
                      <a:lumMod val="50000"/>
                    </a:schemeClr>
                  </a:solidFill>
                </a:rPr>
                <a:t>order to provide value to </a:t>
              </a:r>
              <a:r>
                <a:rPr lang="en-US" sz="600" dirty="0" smtClean="0">
                  <a:solidFill>
                    <a:schemeClr val="bg1">
                      <a:lumMod val="50000"/>
                    </a:schemeClr>
                  </a:solidFill>
                </a:rPr>
                <a:t>the practicing domains and synthesizes </a:t>
              </a:r>
              <a:r>
                <a:rPr lang="en-US" sz="600" dirty="0">
                  <a:solidFill>
                    <a:schemeClr val="bg1">
                      <a:lumMod val="50000"/>
                    </a:schemeClr>
                  </a:solidFill>
                </a:rPr>
                <a:t>the data integration requirements of all relevant applications.</a:t>
              </a:r>
              <a:endParaRPr lang="en-US" sz="500" dirty="0">
                <a:solidFill>
                  <a:schemeClr val="bg1">
                    <a:lumMod val="50000"/>
                  </a:schemeClr>
                </a:solidFill>
              </a:endParaRPr>
            </a:p>
          </p:txBody>
        </p:sp>
      </p:grpSp>
      <p:grpSp>
        <p:nvGrpSpPr>
          <p:cNvPr id="146" name="Group 145"/>
          <p:cNvGrpSpPr/>
          <p:nvPr/>
        </p:nvGrpSpPr>
        <p:grpSpPr>
          <a:xfrm>
            <a:off x="7205480" y="1521909"/>
            <a:ext cx="1659754" cy="895667"/>
            <a:chOff x="118157" y="761814"/>
            <a:chExt cx="2612908" cy="895667"/>
          </a:xfrm>
        </p:grpSpPr>
        <p:sp>
          <p:nvSpPr>
            <p:cNvPr id="147" name="Rectangle 146"/>
            <p:cNvSpPr/>
            <p:nvPr/>
          </p:nvSpPr>
          <p:spPr>
            <a:xfrm>
              <a:off x="118157" y="761814"/>
              <a:ext cx="2612906"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Immutable but extensible</a:t>
              </a:r>
              <a:endParaRPr lang="en-US" sz="700" b="1" dirty="0">
                <a:solidFill>
                  <a:schemeClr val="tx2"/>
                </a:solidFill>
              </a:endParaRPr>
            </a:p>
          </p:txBody>
        </p:sp>
        <p:sp>
          <p:nvSpPr>
            <p:cNvPr id="148" name="Rectangle 147"/>
            <p:cNvSpPr/>
            <p:nvPr/>
          </p:nvSpPr>
          <p:spPr>
            <a:xfrm>
              <a:off x="118157" y="913873"/>
              <a:ext cx="2612908" cy="74360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CDM does not attempt to describe “all things” happen in the organization or as a merge of all data models. Its reflects the common vocabulary of the domains thus the core structures (entities and relationships) are not expect to change. However the attributes of entities are extensible to suit the domain specific needs through a continuous federated data governance</a:t>
              </a:r>
              <a:endParaRPr lang="en-US" sz="500" dirty="0">
                <a:solidFill>
                  <a:schemeClr val="bg1">
                    <a:lumMod val="50000"/>
                  </a:schemeClr>
                </a:solidFill>
              </a:endParaRPr>
            </a:p>
          </p:txBody>
        </p:sp>
      </p:grpSp>
      <p:grpSp>
        <p:nvGrpSpPr>
          <p:cNvPr id="149" name="Group 148"/>
          <p:cNvGrpSpPr/>
          <p:nvPr/>
        </p:nvGrpSpPr>
        <p:grpSpPr>
          <a:xfrm>
            <a:off x="6976880" y="3146954"/>
            <a:ext cx="1489759" cy="964071"/>
            <a:chOff x="118155" y="725772"/>
            <a:chExt cx="2764071" cy="964071"/>
          </a:xfrm>
        </p:grpSpPr>
        <p:sp>
          <p:nvSpPr>
            <p:cNvPr id="150" name="Rectangle 149"/>
            <p:cNvSpPr/>
            <p:nvPr/>
          </p:nvSpPr>
          <p:spPr>
            <a:xfrm>
              <a:off x="118155" y="725772"/>
              <a:ext cx="2612906"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Less translation and logic maintenance </a:t>
              </a:r>
              <a:endParaRPr lang="en-US" sz="700" b="1" dirty="0">
                <a:solidFill>
                  <a:schemeClr val="tx2"/>
                </a:solidFill>
              </a:endParaRPr>
            </a:p>
          </p:txBody>
        </p:sp>
        <p:sp>
          <p:nvSpPr>
            <p:cNvPr id="151" name="Rectangle 150"/>
            <p:cNvSpPr/>
            <p:nvPr/>
          </p:nvSpPr>
          <p:spPr>
            <a:xfrm>
              <a:off x="118155" y="946235"/>
              <a:ext cx="2764071" cy="74360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a:solidFill>
                    <a:schemeClr val="bg1">
                      <a:lumMod val="50000"/>
                    </a:schemeClr>
                  </a:solidFill>
                </a:rPr>
                <a:t>CDM contains both entities (things that </a:t>
              </a:r>
              <a:r>
                <a:rPr lang="en-US" sz="600" dirty="0" smtClean="0">
                  <a:solidFill>
                    <a:schemeClr val="bg1">
                      <a:lumMod val="50000"/>
                    </a:schemeClr>
                  </a:solidFill>
                </a:rPr>
                <a:t>exist) and </a:t>
              </a:r>
              <a:r>
                <a:rPr lang="en-US" sz="600" dirty="0">
                  <a:solidFill>
                    <a:schemeClr val="bg1">
                      <a:lumMod val="50000"/>
                    </a:schemeClr>
                  </a:solidFill>
                </a:rPr>
                <a:t>relationships (how they interact with one another</a:t>
              </a:r>
              <a:r>
                <a:rPr lang="en-US" sz="600" dirty="0" smtClean="0">
                  <a:solidFill>
                    <a:schemeClr val="bg1">
                      <a:lumMod val="50000"/>
                    </a:schemeClr>
                  </a:solidFill>
                </a:rPr>
                <a:t>). When </a:t>
              </a:r>
              <a:r>
                <a:rPr lang="en-US" sz="600" dirty="0">
                  <a:solidFill>
                    <a:schemeClr val="bg1">
                      <a:lumMod val="50000"/>
                    </a:schemeClr>
                  </a:solidFill>
                </a:rPr>
                <a:t>just a single system changes, you only need to verify the translations to and from the </a:t>
              </a:r>
              <a:r>
                <a:rPr lang="en-US" sz="600" dirty="0" smtClean="0">
                  <a:solidFill>
                    <a:schemeClr val="bg1">
                      <a:lumMod val="50000"/>
                    </a:schemeClr>
                  </a:solidFill>
                </a:rPr>
                <a:t>CDM instead of verifying translation to every connecting system. Similarly since logic is implicitly embedded in the CDM, so any system change is only require to verify logic within CDM.</a:t>
              </a:r>
              <a:endParaRPr lang="en-US" sz="500" dirty="0">
                <a:solidFill>
                  <a:schemeClr val="bg1">
                    <a:lumMod val="50000"/>
                  </a:schemeClr>
                </a:solidFill>
              </a:endParaRPr>
            </a:p>
          </p:txBody>
        </p:sp>
      </p:grpSp>
      <p:cxnSp>
        <p:nvCxnSpPr>
          <p:cNvPr id="152" name="Straight Arrow Connector 151"/>
          <p:cNvCxnSpPr/>
          <p:nvPr/>
        </p:nvCxnSpPr>
        <p:spPr>
          <a:xfrm>
            <a:off x="2057400" y="1841709"/>
            <a:ext cx="296813" cy="199672"/>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stCxn id="145" idx="0"/>
          </p:cNvCxnSpPr>
          <p:nvPr/>
        </p:nvCxnSpPr>
        <p:spPr>
          <a:xfrm flipV="1">
            <a:off x="2228058" y="3784794"/>
            <a:ext cx="252310" cy="32691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p:nvPr/>
        </p:nvCxnSpPr>
        <p:spPr>
          <a:xfrm flipH="1">
            <a:off x="6626616" y="3257550"/>
            <a:ext cx="231384" cy="162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p:nvPr/>
        </p:nvCxnSpPr>
        <p:spPr>
          <a:xfrm flipH="1">
            <a:off x="6702816" y="2041381"/>
            <a:ext cx="307584" cy="4391"/>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nvGrpSpPr>
          <p:cNvPr id="27" name="Group 26"/>
          <p:cNvGrpSpPr/>
          <p:nvPr/>
        </p:nvGrpSpPr>
        <p:grpSpPr>
          <a:xfrm>
            <a:off x="381000" y="2328692"/>
            <a:ext cx="1060699" cy="1044336"/>
            <a:chOff x="118158" y="734754"/>
            <a:chExt cx="2612909" cy="1044336"/>
          </a:xfrm>
        </p:grpSpPr>
        <p:sp>
          <p:nvSpPr>
            <p:cNvPr id="28" name="Rectangle 27"/>
            <p:cNvSpPr/>
            <p:nvPr/>
          </p:nvSpPr>
          <p:spPr>
            <a:xfrm>
              <a:off x="118158" y="734754"/>
              <a:ext cx="2612909" cy="22443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International and reusable design</a:t>
              </a:r>
              <a:endParaRPr lang="en-US" sz="700" b="1" dirty="0">
                <a:solidFill>
                  <a:schemeClr val="tx2"/>
                </a:solidFill>
              </a:endParaRPr>
            </a:p>
          </p:txBody>
        </p:sp>
        <p:sp>
          <p:nvSpPr>
            <p:cNvPr id="29" name="Rectangle 28"/>
            <p:cNvSpPr/>
            <p:nvPr/>
          </p:nvSpPr>
          <p:spPr>
            <a:xfrm>
              <a:off x="118160" y="943653"/>
              <a:ext cx="2500911" cy="8354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The design of data schema should support Multi-currency, Multi BU (entity), Multi region/local regulation, with common attributes to promote reusability and operation efficiency e.g. unique ID, effective timestamp, originator etc</a:t>
              </a:r>
              <a:r>
                <a:rPr lang="en-US" sz="600" dirty="0">
                  <a:solidFill>
                    <a:schemeClr val="bg1">
                      <a:lumMod val="50000"/>
                    </a:schemeClr>
                  </a:solidFill>
                </a:rPr>
                <a:t>.</a:t>
              </a:r>
              <a:endParaRPr lang="en-US" sz="500" dirty="0">
                <a:solidFill>
                  <a:schemeClr val="bg1">
                    <a:lumMod val="50000"/>
                  </a:schemeClr>
                </a:solidFill>
              </a:endParaRPr>
            </a:p>
          </p:txBody>
        </p:sp>
      </p:grpSp>
      <p:cxnSp>
        <p:nvCxnSpPr>
          <p:cNvPr id="30" name="Straight Arrow Connector 29"/>
          <p:cNvCxnSpPr/>
          <p:nvPr/>
        </p:nvCxnSpPr>
        <p:spPr>
          <a:xfrm>
            <a:off x="1441699" y="2878810"/>
            <a:ext cx="353581" cy="123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52226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Target State – AIM of THIS Presentation</a:t>
            </a:r>
            <a:endParaRPr lang="en-GB" sz="1800" dirty="0">
              <a:solidFill>
                <a:srgbClr val="C00000"/>
              </a:solidFill>
            </a:endParaRPr>
          </a:p>
        </p:txBody>
      </p:sp>
      <p:sp>
        <p:nvSpPr>
          <p:cNvPr id="4" name="TextBox 3"/>
          <p:cNvSpPr txBox="1"/>
          <p:nvPr/>
        </p:nvSpPr>
        <p:spPr>
          <a:xfrm>
            <a:off x="381000" y="895350"/>
            <a:ext cx="8153400" cy="3231654"/>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This Document outlines the TARGET state of the HKJC from various Architecture views</a:t>
            </a:r>
          </a:p>
          <a:p>
            <a:pPr marL="693059" lvl="1" indent="-285750">
              <a:buFont typeface="Arial" panose="020B0604020202020204" pitchFamily="34" charset="0"/>
              <a:buChar char="•"/>
            </a:pPr>
            <a:r>
              <a:rPr lang="en-US" b="1" dirty="0" smtClean="0"/>
              <a:t>The Enterprise Views show the PRIMITIVE Building Blocks Required to Support the Target State</a:t>
            </a:r>
          </a:p>
          <a:p>
            <a:pPr marL="693059" lvl="1" indent="-285750">
              <a:buFont typeface="Arial" panose="020B0604020202020204" pitchFamily="34" charset="0"/>
              <a:buChar char="•"/>
            </a:pPr>
            <a:r>
              <a:rPr lang="en-US" b="1" dirty="0" smtClean="0"/>
              <a:t>The Composite Views  show the Deployment outlines from a Capability/Service View and then from a Deployment View</a:t>
            </a:r>
          </a:p>
          <a:p>
            <a:pPr marL="285750" indent="-285750">
              <a:buFont typeface="Arial" panose="020B0604020202020204" pitchFamily="34" charset="0"/>
              <a:buChar char="•"/>
            </a:pPr>
            <a:r>
              <a:rPr lang="en-US" b="1" dirty="0" smtClean="0"/>
              <a:t>The Document does not indicate the transitional states, which can only be derived once the TARGET state is approved.</a:t>
            </a:r>
          </a:p>
          <a:p>
            <a:pPr marL="285750" indent="-285750">
              <a:buFont typeface="Arial" panose="020B0604020202020204" pitchFamily="34" charset="0"/>
              <a:buChar char="•"/>
            </a:pPr>
            <a:endParaRPr lang="en-US" b="1" dirty="0" smtClean="0"/>
          </a:p>
          <a:p>
            <a:pPr marL="285750" indent="-285750">
              <a:buFont typeface="Arial" panose="020B0604020202020204" pitchFamily="34" charset="0"/>
              <a:buChar char="•"/>
            </a:pPr>
            <a:endParaRPr lang="en-US" b="1" dirty="0"/>
          </a:p>
          <a:p>
            <a:pPr algn="ctr"/>
            <a:r>
              <a:rPr lang="en-US" sz="2400" b="1" dirty="0" smtClean="0">
                <a:solidFill>
                  <a:srgbClr val="FF0000"/>
                </a:solidFill>
              </a:rPr>
              <a:t>To seek ENDORSEMENT for the </a:t>
            </a:r>
            <a:r>
              <a:rPr lang="en-US" sz="2400" b="1" u="sng" dirty="0" smtClean="0">
                <a:solidFill>
                  <a:srgbClr val="FF0000"/>
                </a:solidFill>
              </a:rPr>
              <a:t>ARCHITECTURE</a:t>
            </a:r>
            <a:r>
              <a:rPr lang="en-US" sz="2400" b="1" dirty="0" smtClean="0">
                <a:solidFill>
                  <a:srgbClr val="FF0000"/>
                </a:solidFill>
              </a:rPr>
              <a:t> TARGET STATE</a:t>
            </a:r>
            <a:endParaRPr lang="en-US" sz="2400" dirty="0" smtClean="0">
              <a:solidFill>
                <a:srgbClr val="FF0000"/>
              </a:solidFill>
            </a:endParaRPr>
          </a:p>
        </p:txBody>
      </p:sp>
    </p:spTree>
    <p:extLst>
      <p:ext uri="{BB962C8B-B14F-4D97-AF65-F5344CB8AC3E}">
        <p14:creationId xmlns:p14="http://schemas.microsoft.com/office/powerpoint/2010/main" val="4212957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29</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2. Data Product and Data Catalog Architecture</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1074" name="Group 1073"/>
          <p:cNvGrpSpPr/>
          <p:nvPr/>
        </p:nvGrpSpPr>
        <p:grpSpPr>
          <a:xfrm>
            <a:off x="2441981" y="2097992"/>
            <a:ext cx="3505200" cy="2094198"/>
            <a:chOff x="2438400" y="1158956"/>
            <a:chExt cx="3505200" cy="2094198"/>
          </a:xfrm>
        </p:grpSpPr>
        <p:sp>
          <p:nvSpPr>
            <p:cNvPr id="185" name="Rectangle 184"/>
            <p:cNvSpPr/>
            <p:nvPr/>
          </p:nvSpPr>
          <p:spPr>
            <a:xfrm>
              <a:off x="2438400" y="1352550"/>
              <a:ext cx="3505200" cy="190060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 name="Group 1"/>
            <p:cNvGrpSpPr/>
            <p:nvPr/>
          </p:nvGrpSpPr>
          <p:grpSpPr>
            <a:xfrm>
              <a:off x="2676038" y="2130620"/>
              <a:ext cx="449580" cy="439606"/>
              <a:chOff x="761706" y="1997725"/>
              <a:chExt cx="449580" cy="439606"/>
            </a:xfrm>
          </p:grpSpPr>
          <p:sp>
            <p:nvSpPr>
              <p:cNvPr id="188" name="Rectangle 187"/>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89" name="Rectangle 188"/>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95" name="Rectangle 194"/>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0" name="Rectangle 199"/>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6" name="Rectangle 205"/>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8" name="Rectangle 207"/>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9" name="Rectangle 208"/>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11" name="Rectangle 210"/>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212" name="Picture 21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4292" y="2121969"/>
                <a:ext cx="244408" cy="191118"/>
              </a:xfrm>
              <a:prstGeom prst="rect">
                <a:avLst/>
              </a:prstGeom>
            </p:spPr>
          </p:pic>
        </p:grpSp>
        <p:grpSp>
          <p:nvGrpSpPr>
            <p:cNvPr id="14" name="Group 13"/>
            <p:cNvGrpSpPr/>
            <p:nvPr/>
          </p:nvGrpSpPr>
          <p:grpSpPr>
            <a:xfrm>
              <a:off x="3457420" y="2125797"/>
              <a:ext cx="449580" cy="439606"/>
              <a:chOff x="3573486" y="2266950"/>
              <a:chExt cx="449580" cy="439606"/>
            </a:xfrm>
          </p:grpSpPr>
          <p:grpSp>
            <p:nvGrpSpPr>
              <p:cNvPr id="213" name="Group 212"/>
              <p:cNvGrpSpPr/>
              <p:nvPr/>
            </p:nvGrpSpPr>
            <p:grpSpPr>
              <a:xfrm>
                <a:off x="3573486" y="2266950"/>
                <a:ext cx="449580" cy="439606"/>
                <a:chOff x="761706" y="1997725"/>
                <a:chExt cx="449580" cy="439606"/>
              </a:xfrm>
            </p:grpSpPr>
            <p:sp>
              <p:nvSpPr>
                <p:cNvPr id="214" name="Rectangle 213"/>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0" name="Rectangle 219"/>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1" name="Rectangle 220"/>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2" name="Rectangle 221"/>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3" name="Rectangle 222"/>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5" name="Rectangle 224"/>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7" name="Rectangle 226"/>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0" name="Rectangle 229"/>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pic>
            <p:nvPicPr>
              <p:cNvPr id="256" name="Picture 255"/>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32500" y="2404671"/>
                <a:ext cx="164165" cy="164165"/>
              </a:xfrm>
              <a:prstGeom prst="rect">
                <a:avLst/>
              </a:prstGeom>
            </p:spPr>
          </p:pic>
        </p:grpSp>
        <p:grpSp>
          <p:nvGrpSpPr>
            <p:cNvPr id="24" name="Group 23"/>
            <p:cNvGrpSpPr/>
            <p:nvPr/>
          </p:nvGrpSpPr>
          <p:grpSpPr>
            <a:xfrm>
              <a:off x="4202061" y="2132638"/>
              <a:ext cx="449580" cy="439606"/>
              <a:chOff x="4474538" y="2266950"/>
              <a:chExt cx="449580" cy="439606"/>
            </a:xfrm>
          </p:grpSpPr>
          <p:grpSp>
            <p:nvGrpSpPr>
              <p:cNvPr id="239" name="Group 238"/>
              <p:cNvGrpSpPr/>
              <p:nvPr/>
            </p:nvGrpSpPr>
            <p:grpSpPr>
              <a:xfrm>
                <a:off x="4474538" y="2266950"/>
                <a:ext cx="449580" cy="439606"/>
                <a:chOff x="761706" y="1997725"/>
                <a:chExt cx="449580" cy="439606"/>
              </a:xfrm>
            </p:grpSpPr>
            <p:sp>
              <p:nvSpPr>
                <p:cNvPr id="247" name="Rectangle 246"/>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8" name="Rectangle 247"/>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9" name="Rectangle 248"/>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0" name="Rectangle 249"/>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1" name="Rectangle 250"/>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2" name="Rectangle 251"/>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3" name="Rectangle 252"/>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4" name="Rectangle 253"/>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pic>
            <p:nvPicPr>
              <p:cNvPr id="257" name="Picture 256"/>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726" y="2408360"/>
                <a:ext cx="154845" cy="147141"/>
              </a:xfrm>
              <a:prstGeom prst="rect">
                <a:avLst/>
              </a:prstGeom>
            </p:spPr>
          </p:pic>
        </p:grpSp>
        <p:sp>
          <p:nvSpPr>
            <p:cNvPr id="26" name="Can 25"/>
            <p:cNvSpPr/>
            <p:nvPr/>
          </p:nvSpPr>
          <p:spPr>
            <a:xfrm rot="5400000">
              <a:off x="4109171" y="1212550"/>
              <a:ext cx="222481" cy="916089"/>
            </a:xfrm>
            <a:prstGeom prst="can">
              <a:avLst>
                <a:gd name="adj" fmla="val 57293"/>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pic>
          <p:nvPicPr>
            <p:cNvPr id="259" name="Picture 25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132609" y="1579992"/>
              <a:ext cx="180058" cy="182998"/>
            </a:xfrm>
            <a:prstGeom prst="rect">
              <a:avLst/>
            </a:prstGeom>
            <a:solidFill>
              <a:schemeClr val="tx2"/>
            </a:solidFill>
          </p:spPr>
        </p:pic>
        <p:grpSp>
          <p:nvGrpSpPr>
            <p:cNvPr id="41" name="Group 40"/>
            <p:cNvGrpSpPr/>
            <p:nvPr/>
          </p:nvGrpSpPr>
          <p:grpSpPr>
            <a:xfrm>
              <a:off x="4895378" y="2043715"/>
              <a:ext cx="245882" cy="439606"/>
              <a:chOff x="4967125" y="1984273"/>
              <a:chExt cx="245882" cy="439606"/>
            </a:xfrm>
          </p:grpSpPr>
          <p:sp>
            <p:nvSpPr>
              <p:cNvPr id="260" name="Rectangle 259"/>
              <p:cNvSpPr/>
              <p:nvPr/>
            </p:nvSpPr>
            <p:spPr>
              <a:xfrm>
                <a:off x="4967125" y="1984273"/>
                <a:ext cx="245882" cy="439606"/>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35" name="Picture 34"/>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90127" y="2013599"/>
                <a:ext cx="199878" cy="190476"/>
              </a:xfrm>
              <a:prstGeom prst="rect">
                <a:avLst/>
              </a:prstGeom>
              <a:solidFill>
                <a:schemeClr val="bg1"/>
              </a:solidFill>
            </p:spPr>
          </p:pic>
          <p:pic>
            <p:nvPicPr>
              <p:cNvPr id="36" name="Picture 35"/>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90127" y="2204075"/>
                <a:ext cx="199878" cy="190476"/>
              </a:xfrm>
              <a:prstGeom prst="rect">
                <a:avLst/>
              </a:prstGeom>
              <a:solidFill>
                <a:schemeClr val="bg1"/>
              </a:solidFill>
            </p:spPr>
          </p:pic>
        </p:grpSp>
        <p:sp>
          <p:nvSpPr>
            <p:cNvPr id="263" name="Rectangle 262"/>
            <p:cNvSpPr/>
            <p:nvPr/>
          </p:nvSpPr>
          <p:spPr>
            <a:xfrm>
              <a:off x="4180459" y="2571750"/>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Engagement Data</a:t>
              </a:r>
              <a:endParaRPr lang="en-US" sz="500" dirty="0">
                <a:solidFill>
                  <a:schemeClr val="bg1">
                    <a:lumMod val="50000"/>
                  </a:schemeClr>
                </a:solidFill>
              </a:endParaRPr>
            </a:p>
          </p:txBody>
        </p:sp>
        <p:sp>
          <p:nvSpPr>
            <p:cNvPr id="265" name="Rectangle 264"/>
            <p:cNvSpPr/>
            <p:nvPr/>
          </p:nvSpPr>
          <p:spPr>
            <a:xfrm>
              <a:off x="4800600" y="2503392"/>
              <a:ext cx="437248" cy="2811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Change / Audit Log (Immutable)</a:t>
              </a:r>
              <a:endParaRPr lang="en-US" sz="500" b="1" dirty="0">
                <a:solidFill>
                  <a:schemeClr val="tx2"/>
                </a:solidFill>
              </a:endParaRPr>
            </a:p>
          </p:txBody>
        </p:sp>
        <p:sp>
          <p:nvSpPr>
            <p:cNvPr id="266" name="Rectangle 265"/>
            <p:cNvSpPr/>
            <p:nvPr/>
          </p:nvSpPr>
          <p:spPr>
            <a:xfrm>
              <a:off x="5431251" y="1815272"/>
              <a:ext cx="38254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Data Product Catalog</a:t>
              </a:r>
              <a:endParaRPr lang="en-US" sz="500" b="1" dirty="0">
                <a:solidFill>
                  <a:schemeClr val="tx2"/>
                </a:solidFill>
              </a:endParaRPr>
            </a:p>
          </p:txBody>
        </p:sp>
        <p:grpSp>
          <p:nvGrpSpPr>
            <p:cNvPr id="43" name="Group 42"/>
            <p:cNvGrpSpPr/>
            <p:nvPr/>
          </p:nvGrpSpPr>
          <p:grpSpPr>
            <a:xfrm>
              <a:off x="2590800" y="2917752"/>
              <a:ext cx="3224578" cy="151991"/>
              <a:chOff x="2590800" y="2917752"/>
              <a:chExt cx="3224578" cy="151991"/>
            </a:xfrm>
          </p:grpSpPr>
          <p:sp>
            <p:nvSpPr>
              <p:cNvPr id="42" name="Rounded Rectangle 41"/>
              <p:cNvSpPr/>
              <p:nvPr/>
            </p:nvSpPr>
            <p:spPr>
              <a:xfrm>
                <a:off x="2590800" y="2917752"/>
                <a:ext cx="3224578" cy="151991"/>
              </a:xfrm>
              <a:prstGeom prst="round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sp>
            <p:nvSpPr>
              <p:cNvPr id="267" name="Rectangle 266"/>
              <p:cNvSpPr/>
              <p:nvPr/>
            </p:nvSpPr>
            <p:spPr>
              <a:xfrm>
                <a:off x="3719017" y="2925059"/>
                <a:ext cx="966087" cy="1348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Change Data Capture</a:t>
                </a:r>
                <a:endParaRPr lang="en-US" sz="500" b="1" dirty="0">
                  <a:solidFill>
                    <a:schemeClr val="tx2"/>
                  </a:solidFill>
                </a:endParaRPr>
              </a:p>
            </p:txBody>
          </p:sp>
        </p:grpSp>
        <p:cxnSp>
          <p:nvCxnSpPr>
            <p:cNvPr id="269" name="Elbow Connector 268"/>
            <p:cNvCxnSpPr>
              <a:stCxn id="189" idx="0"/>
              <a:endCxn id="308" idx="2"/>
            </p:cNvCxnSpPr>
            <p:nvPr/>
          </p:nvCxnSpPr>
          <p:spPr>
            <a:xfrm rot="5400000" flipH="1" flipV="1">
              <a:off x="3439346" y="1348934"/>
              <a:ext cx="243169" cy="1320205"/>
            </a:xfrm>
            <a:prstGeom prst="bentConnector3">
              <a:avLst>
                <a:gd name="adj1" fmla="val 5000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Elbow Connector 269"/>
            <p:cNvCxnSpPr>
              <a:stCxn id="248" idx="0"/>
            </p:cNvCxnSpPr>
            <p:nvPr/>
          </p:nvCxnSpPr>
          <p:spPr>
            <a:xfrm rot="16200000" flipV="1">
              <a:off x="4198290" y="1904077"/>
              <a:ext cx="250682" cy="206440"/>
            </a:xfrm>
            <a:prstGeom prst="bentConnector3">
              <a:avLst>
                <a:gd name="adj1" fmla="val 5162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Elbow Connector 270"/>
            <p:cNvCxnSpPr>
              <a:stCxn id="220" idx="0"/>
              <a:endCxn id="308" idx="2"/>
            </p:cNvCxnSpPr>
            <p:nvPr/>
          </p:nvCxnSpPr>
          <p:spPr>
            <a:xfrm rot="5400000" flipH="1" flipV="1">
              <a:off x="3832448" y="1737213"/>
              <a:ext cx="238346" cy="538823"/>
            </a:xfrm>
            <a:prstGeom prst="bentConnector3">
              <a:avLst>
                <a:gd name="adj1" fmla="val 5000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Elbow Connector 271"/>
            <p:cNvCxnSpPr>
              <a:stCxn id="260" idx="0"/>
            </p:cNvCxnSpPr>
            <p:nvPr/>
          </p:nvCxnSpPr>
          <p:spPr>
            <a:xfrm rot="16200000" flipV="1">
              <a:off x="4643091" y="1668487"/>
              <a:ext cx="212585" cy="537872"/>
            </a:xfrm>
            <a:prstGeom prst="bentConnector2">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3" name="Rectangle 272"/>
            <p:cNvSpPr/>
            <p:nvPr/>
          </p:nvSpPr>
          <p:spPr>
            <a:xfrm flipV="1">
              <a:off x="2827822" y="2894892"/>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4" name="Rectangle 273"/>
            <p:cNvSpPr/>
            <p:nvPr/>
          </p:nvSpPr>
          <p:spPr>
            <a:xfrm flipV="1">
              <a:off x="3617881" y="2896151"/>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5" name="Rectangle 274"/>
            <p:cNvSpPr/>
            <p:nvPr/>
          </p:nvSpPr>
          <p:spPr>
            <a:xfrm flipV="1">
              <a:off x="4349427" y="2890770"/>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6" name="Rectangle 275"/>
            <p:cNvSpPr/>
            <p:nvPr/>
          </p:nvSpPr>
          <p:spPr>
            <a:xfrm flipV="1">
              <a:off x="4948887" y="289227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7" name="Rectangle 276"/>
            <p:cNvSpPr/>
            <p:nvPr/>
          </p:nvSpPr>
          <p:spPr>
            <a:xfrm flipV="1">
              <a:off x="5550140" y="2890770"/>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78" name="Straight Connector 77"/>
            <p:cNvCxnSpPr>
              <a:stCxn id="266" idx="2"/>
              <a:endCxn id="277" idx="2"/>
            </p:cNvCxnSpPr>
            <p:nvPr/>
          </p:nvCxnSpPr>
          <p:spPr>
            <a:xfrm flipH="1">
              <a:off x="5622383" y="2108169"/>
              <a:ext cx="141" cy="7826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65" idx="2"/>
              <a:endCxn id="276" idx="2"/>
            </p:cNvCxnSpPr>
            <p:nvPr/>
          </p:nvCxnSpPr>
          <p:spPr>
            <a:xfrm>
              <a:off x="5019224" y="2784544"/>
              <a:ext cx="1906" cy="10773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63" idx="2"/>
              <a:endCxn id="275" idx="2"/>
            </p:cNvCxnSpPr>
            <p:nvPr/>
          </p:nvCxnSpPr>
          <p:spPr>
            <a:xfrm flipH="1">
              <a:off x="4421670" y="2752979"/>
              <a:ext cx="1" cy="13779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0" name="Rectangle 279"/>
            <p:cNvSpPr/>
            <p:nvPr/>
          </p:nvSpPr>
          <p:spPr>
            <a:xfrm>
              <a:off x="3447618" y="2572388"/>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Analytic</a:t>
              </a:r>
            </a:p>
            <a:p>
              <a:pPr algn="ctr"/>
              <a:r>
                <a:rPr lang="en-US" sz="600" dirty="0" smtClean="0">
                  <a:solidFill>
                    <a:schemeClr val="bg1">
                      <a:lumMod val="50000"/>
                    </a:schemeClr>
                  </a:solidFill>
                </a:rPr>
                <a:t>Data</a:t>
              </a:r>
              <a:endParaRPr lang="en-US" sz="500" dirty="0">
                <a:solidFill>
                  <a:schemeClr val="bg1">
                    <a:lumMod val="50000"/>
                  </a:schemeClr>
                </a:solidFill>
              </a:endParaRPr>
            </a:p>
          </p:txBody>
        </p:sp>
        <p:cxnSp>
          <p:nvCxnSpPr>
            <p:cNvPr id="281" name="Straight Connector 280"/>
            <p:cNvCxnSpPr>
              <a:stCxn id="280" idx="2"/>
              <a:endCxn id="274" idx="2"/>
            </p:cNvCxnSpPr>
            <p:nvPr/>
          </p:nvCxnSpPr>
          <p:spPr>
            <a:xfrm>
              <a:off x="3688830" y="2753617"/>
              <a:ext cx="1294" cy="142534"/>
            </a:xfrm>
            <a:prstGeom prst="line">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2657820" y="2582869"/>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Operational</a:t>
              </a:r>
            </a:p>
            <a:p>
              <a:pPr algn="ctr"/>
              <a:r>
                <a:rPr lang="en-US" sz="600" dirty="0" smtClean="0">
                  <a:solidFill>
                    <a:schemeClr val="bg1">
                      <a:lumMod val="50000"/>
                    </a:schemeClr>
                  </a:solidFill>
                </a:rPr>
                <a:t>Data</a:t>
              </a:r>
              <a:endParaRPr lang="en-US" sz="500" dirty="0">
                <a:solidFill>
                  <a:schemeClr val="bg1">
                    <a:lumMod val="50000"/>
                  </a:schemeClr>
                </a:solidFill>
              </a:endParaRPr>
            </a:p>
          </p:txBody>
        </p:sp>
        <p:cxnSp>
          <p:nvCxnSpPr>
            <p:cNvPr id="283" name="Straight Connector 282"/>
            <p:cNvCxnSpPr>
              <a:stCxn id="282" idx="2"/>
              <a:endCxn id="273" idx="2"/>
            </p:cNvCxnSpPr>
            <p:nvPr/>
          </p:nvCxnSpPr>
          <p:spPr>
            <a:xfrm>
              <a:off x="2899032" y="2764098"/>
              <a:ext cx="1033" cy="130794"/>
            </a:xfrm>
            <a:prstGeom prst="line">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64" name="Rectangle 263"/>
            <p:cNvSpPr/>
            <p:nvPr/>
          </p:nvSpPr>
          <p:spPr>
            <a:xfrm>
              <a:off x="3762367" y="1345474"/>
              <a:ext cx="966087" cy="1348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Data Product APIs</a:t>
              </a:r>
              <a:endParaRPr lang="en-US" sz="500" b="1" dirty="0">
                <a:solidFill>
                  <a:schemeClr val="tx2"/>
                </a:solidFill>
              </a:endParaRPr>
            </a:p>
          </p:txBody>
        </p:sp>
        <p:grpSp>
          <p:nvGrpSpPr>
            <p:cNvPr id="133" name="Group 132"/>
            <p:cNvGrpSpPr/>
            <p:nvPr/>
          </p:nvGrpSpPr>
          <p:grpSpPr>
            <a:xfrm>
              <a:off x="4184537" y="1163720"/>
              <a:ext cx="76200" cy="395634"/>
              <a:chOff x="4184537" y="1163720"/>
              <a:chExt cx="76200" cy="395634"/>
            </a:xfrm>
          </p:grpSpPr>
          <p:cxnSp>
            <p:nvCxnSpPr>
              <p:cNvPr id="284" name="Straight Connector 283"/>
              <p:cNvCxnSpPr>
                <a:stCxn id="129" idx="4"/>
                <a:endCxn id="26" idx="2"/>
              </p:cNvCxnSpPr>
              <p:nvPr/>
            </p:nvCxnSpPr>
            <p:spPr>
              <a:xfrm flipH="1">
                <a:off x="4220411" y="1239920"/>
                <a:ext cx="2226" cy="319434"/>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9" name="Oval 128"/>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grpSp>
          <p:nvGrpSpPr>
            <p:cNvPr id="285" name="Group 284"/>
            <p:cNvGrpSpPr/>
            <p:nvPr/>
          </p:nvGrpSpPr>
          <p:grpSpPr>
            <a:xfrm>
              <a:off x="4572000" y="1162616"/>
              <a:ext cx="76200" cy="400398"/>
              <a:chOff x="4184537" y="1163720"/>
              <a:chExt cx="76200" cy="400398"/>
            </a:xfrm>
          </p:grpSpPr>
          <p:cxnSp>
            <p:nvCxnSpPr>
              <p:cNvPr id="286" name="Straight Connector 285"/>
              <p:cNvCxnSpPr>
                <a:stCxn id="287" idx="4"/>
              </p:cNvCxnSpPr>
              <p:nvPr/>
            </p:nvCxnSpPr>
            <p:spPr>
              <a:xfrm>
                <a:off x="4222637" y="1239920"/>
                <a:ext cx="1" cy="324198"/>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7" name="Oval 286"/>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grpSp>
          <p:nvGrpSpPr>
            <p:cNvPr id="288" name="Group 287"/>
            <p:cNvGrpSpPr/>
            <p:nvPr/>
          </p:nvGrpSpPr>
          <p:grpSpPr>
            <a:xfrm>
              <a:off x="3810000" y="1158956"/>
              <a:ext cx="76200" cy="400398"/>
              <a:chOff x="4184537" y="1163720"/>
              <a:chExt cx="76200" cy="400398"/>
            </a:xfrm>
          </p:grpSpPr>
          <p:cxnSp>
            <p:nvCxnSpPr>
              <p:cNvPr id="289" name="Straight Connector 288"/>
              <p:cNvCxnSpPr>
                <a:stCxn id="290" idx="4"/>
              </p:cNvCxnSpPr>
              <p:nvPr/>
            </p:nvCxnSpPr>
            <p:spPr>
              <a:xfrm>
                <a:off x="4222637" y="1239920"/>
                <a:ext cx="1" cy="324198"/>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0" name="Oval 289"/>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sp>
          <p:nvSpPr>
            <p:cNvPr id="308" name="Rectangle 307"/>
            <p:cNvSpPr/>
            <p:nvPr/>
          </p:nvSpPr>
          <p:spPr>
            <a:xfrm>
              <a:off x="3979821" y="1769619"/>
              <a:ext cx="482423" cy="1178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Data Product</a:t>
              </a:r>
              <a:endParaRPr lang="en-US" sz="500" dirty="0">
                <a:solidFill>
                  <a:schemeClr val="bg1">
                    <a:lumMod val="50000"/>
                  </a:schemeClr>
                </a:solidFill>
              </a:endParaRPr>
            </a:p>
          </p:txBody>
        </p:sp>
        <p:cxnSp>
          <p:nvCxnSpPr>
            <p:cNvPr id="322" name="Straight Connector 321"/>
            <p:cNvCxnSpPr>
              <a:stCxn id="26" idx="1"/>
              <a:endCxn id="328" idx="1"/>
            </p:cNvCxnSpPr>
            <p:nvPr/>
          </p:nvCxnSpPr>
          <p:spPr>
            <a:xfrm>
              <a:off x="4678456" y="1670595"/>
              <a:ext cx="811997" cy="7906"/>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57" name="Group 1056"/>
            <p:cNvGrpSpPr/>
            <p:nvPr/>
          </p:nvGrpSpPr>
          <p:grpSpPr>
            <a:xfrm>
              <a:off x="5490453" y="1555221"/>
              <a:ext cx="245882" cy="246560"/>
              <a:chOff x="5490453" y="1555221"/>
              <a:chExt cx="245882" cy="246560"/>
            </a:xfrm>
          </p:grpSpPr>
          <p:sp>
            <p:nvSpPr>
              <p:cNvPr id="328" name="Rectangle 327"/>
              <p:cNvSpPr/>
              <p:nvPr/>
            </p:nvSpPr>
            <p:spPr>
              <a:xfrm>
                <a:off x="5490453" y="1555221"/>
                <a:ext cx="245882" cy="246560"/>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1056" name="Picture 1055"/>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33157" y="1579992"/>
                <a:ext cx="164715" cy="195424"/>
              </a:xfrm>
              <a:prstGeom prst="rect">
                <a:avLst/>
              </a:prstGeom>
            </p:spPr>
          </p:pic>
        </p:grpSp>
      </p:grpSp>
      <p:grpSp>
        <p:nvGrpSpPr>
          <p:cNvPr id="1062" name="Group 1061"/>
          <p:cNvGrpSpPr/>
          <p:nvPr/>
        </p:nvGrpSpPr>
        <p:grpSpPr>
          <a:xfrm>
            <a:off x="6290080" y="2295242"/>
            <a:ext cx="647701" cy="912506"/>
            <a:chOff x="6668614" y="1356206"/>
            <a:chExt cx="647701" cy="912506"/>
          </a:xfrm>
        </p:grpSpPr>
        <p:sp>
          <p:nvSpPr>
            <p:cNvPr id="350" name="Rectangle 349"/>
            <p:cNvSpPr/>
            <p:nvPr/>
          </p:nvSpPr>
          <p:spPr>
            <a:xfrm>
              <a:off x="6668614" y="1356206"/>
              <a:ext cx="647701" cy="91250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331" name="Group 330"/>
            <p:cNvGrpSpPr/>
            <p:nvPr/>
          </p:nvGrpSpPr>
          <p:grpSpPr>
            <a:xfrm>
              <a:off x="6776276" y="1439461"/>
              <a:ext cx="449580" cy="439606"/>
              <a:chOff x="761706" y="1997725"/>
              <a:chExt cx="449580" cy="439606"/>
            </a:xfrm>
          </p:grpSpPr>
          <p:sp>
            <p:nvSpPr>
              <p:cNvPr id="332" name="Rectangle 33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3" name="Rectangle 33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4" name="Rectangle 33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5" name="Rectangle 33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6" name="Rectangle 33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7" name="Rectangle 33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8" name="Rectangle 33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9" name="Rectangle 33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1058" name="Group 1057"/>
            <p:cNvGrpSpPr/>
            <p:nvPr/>
          </p:nvGrpSpPr>
          <p:grpSpPr>
            <a:xfrm>
              <a:off x="6905816" y="1566607"/>
              <a:ext cx="189553" cy="189351"/>
              <a:chOff x="6932171" y="1509543"/>
              <a:chExt cx="189553" cy="189351"/>
            </a:xfrm>
          </p:grpSpPr>
          <p:pic>
            <p:nvPicPr>
              <p:cNvPr id="344" name="Picture 343"/>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345" name="Picture 344"/>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346" name="Picture 345"/>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347" name="Picture 346"/>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348" name="Picture 34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sp>
          <p:nvSpPr>
            <p:cNvPr id="351" name="Rectangle 350"/>
            <p:cNvSpPr/>
            <p:nvPr/>
          </p:nvSpPr>
          <p:spPr>
            <a:xfrm>
              <a:off x="6707731" y="1902339"/>
              <a:ext cx="56946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Enterprise Data Management</a:t>
              </a:r>
              <a:endParaRPr lang="en-US" sz="500" b="1" dirty="0">
                <a:solidFill>
                  <a:schemeClr val="tx2"/>
                </a:solidFill>
              </a:endParaRPr>
            </a:p>
          </p:txBody>
        </p:sp>
      </p:grpSp>
      <p:sp>
        <p:nvSpPr>
          <p:cNvPr id="360" name="Rounded Rectangle 359"/>
          <p:cNvSpPr/>
          <p:nvPr/>
        </p:nvSpPr>
        <p:spPr>
          <a:xfrm>
            <a:off x="2441981" y="4314855"/>
            <a:ext cx="4495800" cy="19786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2"/>
                </a:solidFill>
              </a:rPr>
              <a:t>Enterprise Event Streaming </a:t>
            </a:r>
            <a:r>
              <a:rPr lang="en-US" sz="600" b="1" dirty="0" smtClean="0">
                <a:solidFill>
                  <a:schemeClr val="tx2"/>
                </a:solidFill>
              </a:rPr>
              <a:t>Platform (Solace</a:t>
            </a:r>
            <a:r>
              <a:rPr lang="en-US" sz="600" b="1" dirty="0">
                <a:solidFill>
                  <a:schemeClr val="tx2"/>
                </a:solidFill>
              </a:rPr>
              <a:t>)</a:t>
            </a:r>
          </a:p>
        </p:txBody>
      </p:sp>
      <p:cxnSp>
        <p:nvCxnSpPr>
          <p:cNvPr id="362" name="Straight Connector 361"/>
          <p:cNvCxnSpPr>
            <a:stCxn id="367" idx="2"/>
            <a:endCxn id="42" idx="2"/>
          </p:cNvCxnSpPr>
          <p:nvPr/>
        </p:nvCxnSpPr>
        <p:spPr>
          <a:xfrm flipH="1" flipV="1">
            <a:off x="4206670" y="4008779"/>
            <a:ext cx="1156" cy="282206"/>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flipV="1">
            <a:off x="4135583" y="429098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371" name="Straight Connector 370"/>
          <p:cNvCxnSpPr>
            <a:endCxn id="350" idx="2"/>
          </p:cNvCxnSpPr>
          <p:nvPr/>
        </p:nvCxnSpPr>
        <p:spPr>
          <a:xfrm flipV="1">
            <a:off x="6601374" y="3207748"/>
            <a:ext cx="12557" cy="1083237"/>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75" name="Group 1074"/>
          <p:cNvGrpSpPr/>
          <p:nvPr/>
        </p:nvGrpSpPr>
        <p:grpSpPr>
          <a:xfrm>
            <a:off x="2882134" y="1352550"/>
            <a:ext cx="3203787" cy="618153"/>
            <a:chOff x="118158" y="904199"/>
            <a:chExt cx="3203787" cy="618153"/>
          </a:xfrm>
        </p:grpSpPr>
        <p:sp>
          <p:nvSpPr>
            <p:cNvPr id="378" name="Rectangle 377"/>
            <p:cNvSpPr/>
            <p:nvPr/>
          </p:nvSpPr>
          <p:spPr>
            <a:xfrm>
              <a:off x="118159" y="904199"/>
              <a:ext cx="3041537" cy="12619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All Data within a Data Product are accessible using APIs</a:t>
              </a:r>
              <a:endParaRPr lang="en-US" sz="700" b="1" dirty="0">
                <a:solidFill>
                  <a:schemeClr val="tx2"/>
                </a:solidFill>
              </a:endParaRPr>
            </a:p>
          </p:txBody>
        </p:sp>
        <p:sp>
          <p:nvSpPr>
            <p:cNvPr id="380" name="Rectangle 379"/>
            <p:cNvSpPr/>
            <p:nvPr/>
          </p:nvSpPr>
          <p:spPr>
            <a:xfrm>
              <a:off x="118158" y="1006785"/>
              <a:ext cx="3203787"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Each (data) API’s contract is defined by a formal contract follows Integration Service specification*. Each specification defines the request, response, error, and security definition requires to access data platform in a standard and secure manner. Each API request is considered an “event” which can no only read/write data but also communicate state changes.</a:t>
              </a:r>
              <a:endParaRPr lang="en-US" sz="500" dirty="0">
                <a:solidFill>
                  <a:schemeClr val="bg1">
                    <a:lumMod val="50000"/>
                  </a:schemeClr>
                </a:solidFill>
              </a:endParaRPr>
            </a:p>
          </p:txBody>
        </p:sp>
      </p:grpSp>
      <p:grpSp>
        <p:nvGrpSpPr>
          <p:cNvPr id="382" name="Group 381"/>
          <p:cNvGrpSpPr/>
          <p:nvPr/>
        </p:nvGrpSpPr>
        <p:grpSpPr>
          <a:xfrm>
            <a:off x="6550141" y="1661763"/>
            <a:ext cx="2226590" cy="719953"/>
            <a:chOff x="114390" y="929218"/>
            <a:chExt cx="3214524" cy="719953"/>
          </a:xfrm>
        </p:grpSpPr>
        <p:sp>
          <p:nvSpPr>
            <p:cNvPr id="383" name="Rectangle 382"/>
            <p:cNvSpPr/>
            <p:nvPr/>
          </p:nvSpPr>
          <p:spPr>
            <a:xfrm>
              <a:off x="114390" y="929218"/>
              <a:ext cx="3214524" cy="9775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Each data product has a catalog of its data</a:t>
              </a:r>
              <a:endParaRPr lang="en-US" sz="700" b="1" dirty="0">
                <a:solidFill>
                  <a:schemeClr val="tx2"/>
                </a:solidFill>
              </a:endParaRPr>
            </a:p>
          </p:txBody>
        </p:sp>
        <p:sp>
          <p:nvSpPr>
            <p:cNvPr id="384" name="Rectangle 383"/>
            <p:cNvSpPr/>
            <p:nvPr/>
          </p:nvSpPr>
          <p:spPr>
            <a:xfrm>
              <a:off x="118157" y="1015056"/>
              <a:ext cx="2943533" cy="6341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The data product catalog describes data products understood by data consumers (meta-data) Changes to data product catalog are captured and sent in near real-time to the Enterprise Data Product Catalog</a:t>
              </a:r>
              <a:endParaRPr lang="en-US" sz="500" dirty="0">
                <a:solidFill>
                  <a:schemeClr val="bg1">
                    <a:lumMod val="50000"/>
                  </a:schemeClr>
                </a:solidFill>
              </a:endParaRPr>
            </a:p>
          </p:txBody>
        </p:sp>
      </p:grpSp>
      <p:grpSp>
        <p:nvGrpSpPr>
          <p:cNvPr id="385" name="Group 384"/>
          <p:cNvGrpSpPr/>
          <p:nvPr/>
        </p:nvGrpSpPr>
        <p:grpSpPr>
          <a:xfrm>
            <a:off x="7292019" y="3096228"/>
            <a:ext cx="1410791" cy="911760"/>
            <a:chOff x="118159" y="904199"/>
            <a:chExt cx="2769034" cy="911760"/>
          </a:xfrm>
        </p:grpSpPr>
        <p:sp>
          <p:nvSpPr>
            <p:cNvPr id="386" name="Rectangle 385"/>
            <p:cNvSpPr/>
            <p:nvPr/>
          </p:nvSpPr>
          <p:spPr>
            <a:xfrm>
              <a:off x="118159" y="904199"/>
              <a:ext cx="2769034" cy="21263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Enterprise Data Management consolidates all data platform catalogs</a:t>
              </a:r>
              <a:endParaRPr lang="en-US" sz="700" b="1" dirty="0">
                <a:solidFill>
                  <a:schemeClr val="tx2"/>
                </a:solidFill>
              </a:endParaRPr>
            </a:p>
          </p:txBody>
        </p:sp>
        <p:sp>
          <p:nvSpPr>
            <p:cNvPr id="387" name="Rectangle 386"/>
            <p:cNvSpPr/>
            <p:nvPr/>
          </p:nvSpPr>
          <p:spPr>
            <a:xfrm>
              <a:off x="118159" y="1181844"/>
              <a:ext cx="2769034" cy="6341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The persistent information store about club’s data – enterprise level meta-data, master data and reference data provides active crucial data profile, data security and data quality that supports the Federated Data </a:t>
              </a:r>
              <a:r>
                <a:rPr lang="en-US" sz="600" dirty="0">
                  <a:solidFill>
                    <a:schemeClr val="bg1">
                      <a:lumMod val="50000"/>
                    </a:schemeClr>
                  </a:solidFill>
                </a:rPr>
                <a:t>G</a:t>
              </a:r>
              <a:r>
                <a:rPr lang="en-US" sz="600" dirty="0" smtClean="0">
                  <a:solidFill>
                    <a:schemeClr val="bg1">
                      <a:lumMod val="50000"/>
                    </a:schemeClr>
                  </a:solidFill>
                </a:rPr>
                <a:t>overnance </a:t>
              </a:r>
              <a:r>
                <a:rPr lang="en-US" sz="600" dirty="0">
                  <a:solidFill>
                    <a:schemeClr val="bg1">
                      <a:lumMod val="50000"/>
                    </a:schemeClr>
                  </a:solidFill>
                </a:rPr>
                <a:t>F</a:t>
              </a:r>
              <a:r>
                <a:rPr lang="en-US" sz="600" dirty="0" smtClean="0">
                  <a:solidFill>
                    <a:schemeClr val="bg1">
                      <a:lumMod val="50000"/>
                    </a:schemeClr>
                  </a:solidFill>
                </a:rPr>
                <a:t>ramework</a:t>
              </a:r>
              <a:endParaRPr lang="en-US" sz="500" dirty="0">
                <a:solidFill>
                  <a:schemeClr val="bg1">
                    <a:lumMod val="50000"/>
                  </a:schemeClr>
                </a:solidFill>
              </a:endParaRPr>
            </a:p>
          </p:txBody>
        </p:sp>
      </p:grpSp>
      <p:grpSp>
        <p:nvGrpSpPr>
          <p:cNvPr id="391" name="Group 390"/>
          <p:cNvGrpSpPr/>
          <p:nvPr/>
        </p:nvGrpSpPr>
        <p:grpSpPr>
          <a:xfrm>
            <a:off x="690261" y="3217234"/>
            <a:ext cx="1604156" cy="874209"/>
            <a:chOff x="99450" y="861975"/>
            <a:chExt cx="3627485" cy="874209"/>
          </a:xfrm>
        </p:grpSpPr>
        <p:sp>
          <p:nvSpPr>
            <p:cNvPr id="392" name="Rectangle 391"/>
            <p:cNvSpPr/>
            <p:nvPr/>
          </p:nvSpPr>
          <p:spPr>
            <a:xfrm>
              <a:off x="99450" y="861975"/>
              <a:ext cx="3627485"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Each Data Product Domain maintains data stores on its own data platform</a:t>
              </a:r>
              <a:endParaRPr lang="en-US" sz="700" b="1" dirty="0">
                <a:solidFill>
                  <a:schemeClr val="tx2"/>
                </a:solidFill>
              </a:endParaRPr>
            </a:p>
          </p:txBody>
        </p:sp>
        <p:sp>
          <p:nvSpPr>
            <p:cNvPr id="393" name="Rectangle 392"/>
            <p:cNvSpPr/>
            <p:nvPr/>
          </p:nvSpPr>
          <p:spPr>
            <a:xfrm>
              <a:off x="107559" y="1182463"/>
              <a:ext cx="3310995" cy="553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Databases, data warehouse, data lakes, data mart are owned and managed by the data product domain on a common shared data platform (infrastructure as service) Data stores should support both operational, analytic, and engagement data for its specific Business domain.</a:t>
              </a:r>
              <a:endParaRPr lang="en-US" sz="500" dirty="0">
                <a:solidFill>
                  <a:schemeClr val="bg1">
                    <a:lumMod val="50000"/>
                  </a:schemeClr>
                </a:solidFill>
              </a:endParaRPr>
            </a:p>
          </p:txBody>
        </p:sp>
      </p:grpSp>
      <p:cxnSp>
        <p:nvCxnSpPr>
          <p:cNvPr id="400" name="Straight Arrow Connector 399"/>
          <p:cNvCxnSpPr>
            <a:stCxn id="393" idx="3"/>
            <a:endCxn id="145" idx="1"/>
          </p:cNvCxnSpPr>
          <p:nvPr/>
        </p:nvCxnSpPr>
        <p:spPr>
          <a:xfrm flipV="1">
            <a:off x="2158044" y="3353537"/>
            <a:ext cx="404394" cy="46104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3" name="Straight Arrow Connector 412"/>
          <p:cNvCxnSpPr>
            <a:endCxn id="9" idx="1"/>
          </p:cNvCxnSpPr>
          <p:nvPr/>
        </p:nvCxnSpPr>
        <p:spPr>
          <a:xfrm>
            <a:off x="3425719" y="1930997"/>
            <a:ext cx="312354" cy="214928"/>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17" name="Straight Arrow Connector 416"/>
          <p:cNvCxnSpPr/>
          <p:nvPr/>
        </p:nvCxnSpPr>
        <p:spPr>
          <a:xfrm flipH="1">
            <a:off x="5817379" y="1945752"/>
            <a:ext cx="640852" cy="50083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22" name="Straight Arrow Connector 421"/>
          <p:cNvCxnSpPr>
            <a:endCxn id="149" idx="3"/>
          </p:cNvCxnSpPr>
          <p:nvPr/>
        </p:nvCxnSpPr>
        <p:spPr>
          <a:xfrm flipH="1" flipV="1">
            <a:off x="6912539" y="2766733"/>
            <a:ext cx="297418" cy="457342"/>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2" name="Rectangle 431"/>
          <p:cNvSpPr/>
          <p:nvPr/>
        </p:nvSpPr>
        <p:spPr>
          <a:xfrm>
            <a:off x="160573" y="626027"/>
            <a:ext cx="8815212" cy="307777"/>
          </a:xfrm>
          <a:prstGeom prst="rect">
            <a:avLst/>
          </a:prstGeom>
          <a:noFill/>
        </p:spPr>
        <p:txBody>
          <a:bodyPr wrap="square">
            <a:spAutoFit/>
          </a:bodyPr>
          <a:lstStyle/>
          <a:p>
            <a:r>
              <a:rPr lang="en-US" sz="1400" dirty="0" smtClean="0">
                <a:solidFill>
                  <a:schemeClr val="tx2"/>
                </a:solidFill>
              </a:rPr>
              <a:t>Data as a Product minimizes the cost of discovering, understanding, trusting and ultimately using quality data</a:t>
            </a:r>
            <a:endParaRPr lang="en-US" sz="1400" dirty="0">
              <a:solidFill>
                <a:schemeClr val="tx2"/>
              </a:solidFill>
            </a:endParaRPr>
          </a:p>
        </p:txBody>
      </p:sp>
      <p:sp>
        <p:nvSpPr>
          <p:cNvPr id="9" name="Rectangle 8"/>
          <p:cNvSpPr/>
          <p:nvPr/>
        </p:nvSpPr>
        <p:spPr>
          <a:xfrm>
            <a:off x="3738073" y="2039357"/>
            <a:ext cx="993962" cy="213136"/>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2562438" y="2995810"/>
            <a:ext cx="2168249" cy="71545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5431679" y="2409481"/>
            <a:ext cx="385699" cy="71545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6317075" y="2355244"/>
            <a:ext cx="595464" cy="82297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flipV="1">
            <a:off x="6529131" y="429098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66" name="Rectangle 165"/>
          <p:cNvSpPr/>
          <p:nvPr/>
        </p:nvSpPr>
        <p:spPr>
          <a:xfrm>
            <a:off x="3732451" y="2480758"/>
            <a:ext cx="998235" cy="33856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7" name="Group 166"/>
          <p:cNvGrpSpPr/>
          <p:nvPr/>
        </p:nvGrpSpPr>
        <p:grpSpPr>
          <a:xfrm>
            <a:off x="471565" y="2007218"/>
            <a:ext cx="1938746" cy="773067"/>
            <a:chOff x="99450" y="861975"/>
            <a:chExt cx="3627485" cy="773067"/>
          </a:xfrm>
        </p:grpSpPr>
        <p:sp>
          <p:nvSpPr>
            <p:cNvPr id="168" name="Rectangle 167"/>
            <p:cNvSpPr/>
            <p:nvPr/>
          </p:nvSpPr>
          <p:spPr>
            <a:xfrm>
              <a:off x="99450" y="861975"/>
              <a:ext cx="3627485"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Data Products are produced with commitment for consumption</a:t>
              </a:r>
              <a:endParaRPr lang="en-US" sz="700" b="1" dirty="0">
                <a:solidFill>
                  <a:schemeClr val="tx2"/>
                </a:solidFill>
              </a:endParaRPr>
            </a:p>
          </p:txBody>
        </p:sp>
        <p:sp>
          <p:nvSpPr>
            <p:cNvPr id="169" name="Rectangle 168"/>
            <p:cNvSpPr/>
            <p:nvPr/>
          </p:nvSpPr>
          <p:spPr>
            <a:xfrm>
              <a:off x="107750" y="1081321"/>
              <a:ext cx="3452080" cy="553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a:solidFill>
                    <a:schemeClr val="bg1">
                      <a:lumMod val="50000"/>
                    </a:schemeClr>
                  </a:solidFill>
                </a:rPr>
                <a:t>Data Product is node composited from a set of operational, analytics and engagement data of different data stores, for which has its own lifecycle, built autonomously and has commitment for </a:t>
              </a:r>
              <a:r>
                <a:rPr lang="en-US" sz="600" dirty="0" smtClean="0">
                  <a:solidFill>
                    <a:schemeClr val="bg1">
                      <a:lumMod val="50000"/>
                    </a:schemeClr>
                  </a:solidFill>
                </a:rPr>
                <a:t>consumption.</a:t>
              </a:r>
              <a:endParaRPr lang="en-US" sz="500" dirty="0">
                <a:solidFill>
                  <a:schemeClr val="bg1">
                    <a:lumMod val="50000"/>
                  </a:schemeClr>
                </a:solidFill>
              </a:endParaRPr>
            </a:p>
          </p:txBody>
        </p:sp>
      </p:grpSp>
      <p:cxnSp>
        <p:nvCxnSpPr>
          <p:cNvPr id="170" name="Straight Arrow Connector 169"/>
          <p:cNvCxnSpPr>
            <a:stCxn id="169" idx="3"/>
            <a:endCxn id="166" idx="1"/>
          </p:cNvCxnSpPr>
          <p:nvPr/>
        </p:nvCxnSpPr>
        <p:spPr>
          <a:xfrm>
            <a:off x="2321000" y="2503425"/>
            <a:ext cx="1411451" cy="146617"/>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45746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30</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3. Data Lineage and Change Audit Log Architecture</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1074" name="Group 1073"/>
          <p:cNvGrpSpPr/>
          <p:nvPr/>
        </p:nvGrpSpPr>
        <p:grpSpPr>
          <a:xfrm>
            <a:off x="2441981" y="2097992"/>
            <a:ext cx="3505200" cy="2094198"/>
            <a:chOff x="2438400" y="1158956"/>
            <a:chExt cx="3505200" cy="2094198"/>
          </a:xfrm>
        </p:grpSpPr>
        <p:sp>
          <p:nvSpPr>
            <p:cNvPr id="185" name="Rectangle 184"/>
            <p:cNvSpPr/>
            <p:nvPr/>
          </p:nvSpPr>
          <p:spPr>
            <a:xfrm>
              <a:off x="2438400" y="1352550"/>
              <a:ext cx="3505200" cy="1900604"/>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 name="Group 1"/>
            <p:cNvGrpSpPr/>
            <p:nvPr/>
          </p:nvGrpSpPr>
          <p:grpSpPr>
            <a:xfrm>
              <a:off x="2676038" y="2130620"/>
              <a:ext cx="449580" cy="439606"/>
              <a:chOff x="761706" y="1997725"/>
              <a:chExt cx="449580" cy="439606"/>
            </a:xfrm>
          </p:grpSpPr>
          <p:sp>
            <p:nvSpPr>
              <p:cNvPr id="188" name="Rectangle 187"/>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89" name="Rectangle 188"/>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195" name="Rectangle 194"/>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0" name="Rectangle 199"/>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6" name="Rectangle 205"/>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8" name="Rectangle 207"/>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09" name="Rectangle 208"/>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11" name="Rectangle 210"/>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212" name="Picture 211"/>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64292" y="2121969"/>
                <a:ext cx="244408" cy="191118"/>
              </a:xfrm>
              <a:prstGeom prst="rect">
                <a:avLst/>
              </a:prstGeom>
            </p:spPr>
          </p:pic>
        </p:grpSp>
        <p:grpSp>
          <p:nvGrpSpPr>
            <p:cNvPr id="14" name="Group 13"/>
            <p:cNvGrpSpPr/>
            <p:nvPr/>
          </p:nvGrpSpPr>
          <p:grpSpPr>
            <a:xfrm>
              <a:off x="3457420" y="2125797"/>
              <a:ext cx="449580" cy="439606"/>
              <a:chOff x="3573486" y="2266950"/>
              <a:chExt cx="449580" cy="439606"/>
            </a:xfrm>
          </p:grpSpPr>
          <p:grpSp>
            <p:nvGrpSpPr>
              <p:cNvPr id="213" name="Group 212"/>
              <p:cNvGrpSpPr/>
              <p:nvPr/>
            </p:nvGrpSpPr>
            <p:grpSpPr>
              <a:xfrm>
                <a:off x="3573486" y="2266950"/>
                <a:ext cx="449580" cy="439606"/>
                <a:chOff x="761706" y="1997725"/>
                <a:chExt cx="449580" cy="439606"/>
              </a:xfrm>
            </p:grpSpPr>
            <p:sp>
              <p:nvSpPr>
                <p:cNvPr id="214" name="Rectangle 213"/>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0" name="Rectangle 219"/>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1" name="Rectangle 220"/>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2" name="Rectangle 221"/>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3" name="Rectangle 222"/>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5" name="Rectangle 224"/>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7" name="Rectangle 226"/>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0" name="Rectangle 229"/>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pic>
            <p:nvPicPr>
              <p:cNvPr id="256" name="Picture 255"/>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32500" y="2404671"/>
                <a:ext cx="164165" cy="164165"/>
              </a:xfrm>
              <a:prstGeom prst="rect">
                <a:avLst/>
              </a:prstGeom>
            </p:spPr>
          </p:pic>
        </p:grpSp>
        <p:grpSp>
          <p:nvGrpSpPr>
            <p:cNvPr id="24" name="Group 23"/>
            <p:cNvGrpSpPr/>
            <p:nvPr/>
          </p:nvGrpSpPr>
          <p:grpSpPr>
            <a:xfrm>
              <a:off x="4202061" y="2132638"/>
              <a:ext cx="449580" cy="439606"/>
              <a:chOff x="4474538" y="2266950"/>
              <a:chExt cx="449580" cy="439606"/>
            </a:xfrm>
          </p:grpSpPr>
          <p:grpSp>
            <p:nvGrpSpPr>
              <p:cNvPr id="239" name="Group 238"/>
              <p:cNvGrpSpPr/>
              <p:nvPr/>
            </p:nvGrpSpPr>
            <p:grpSpPr>
              <a:xfrm>
                <a:off x="4474538" y="2266950"/>
                <a:ext cx="449580" cy="439606"/>
                <a:chOff x="761706" y="1997725"/>
                <a:chExt cx="449580" cy="439606"/>
              </a:xfrm>
            </p:grpSpPr>
            <p:sp>
              <p:nvSpPr>
                <p:cNvPr id="247" name="Rectangle 246"/>
                <p:cNvSpPr/>
                <p:nvPr/>
              </p:nvSpPr>
              <p:spPr>
                <a:xfrm>
                  <a:off x="7618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8" name="Rectangle 247"/>
                <p:cNvSpPr/>
                <p:nvPr/>
              </p:nvSpPr>
              <p:spPr>
                <a:xfrm>
                  <a:off x="9142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9" name="Rectangle 248"/>
                <p:cNvSpPr/>
                <p:nvPr/>
              </p:nvSpPr>
              <p:spPr>
                <a:xfrm>
                  <a:off x="1066653" y="1997725"/>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0" name="Rectangle 249"/>
                <p:cNvSpPr/>
                <p:nvPr/>
              </p:nvSpPr>
              <p:spPr>
                <a:xfrm>
                  <a:off x="1066800"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1" name="Rectangle 250"/>
                <p:cNvSpPr/>
                <p:nvPr/>
              </p:nvSpPr>
              <p:spPr>
                <a:xfrm>
                  <a:off x="1066800"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2" name="Rectangle 251"/>
                <p:cNvSpPr/>
                <p:nvPr/>
              </p:nvSpPr>
              <p:spPr>
                <a:xfrm>
                  <a:off x="914253"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3" name="Rectangle 252"/>
                <p:cNvSpPr/>
                <p:nvPr/>
              </p:nvSpPr>
              <p:spPr>
                <a:xfrm>
                  <a:off x="761706" y="2298491"/>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54" name="Rectangle 253"/>
                <p:cNvSpPr/>
                <p:nvPr/>
              </p:nvSpPr>
              <p:spPr>
                <a:xfrm>
                  <a:off x="761706" y="2150126"/>
                  <a:ext cx="144486" cy="138840"/>
                </a:xfrm>
                <a:prstGeom prst="rect">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pic>
            <p:nvPicPr>
              <p:cNvPr id="257" name="Picture 256"/>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16726" y="2408360"/>
                <a:ext cx="154845" cy="147141"/>
              </a:xfrm>
              <a:prstGeom prst="rect">
                <a:avLst/>
              </a:prstGeom>
            </p:spPr>
          </p:pic>
        </p:grpSp>
        <p:sp>
          <p:nvSpPr>
            <p:cNvPr id="26" name="Can 25"/>
            <p:cNvSpPr/>
            <p:nvPr/>
          </p:nvSpPr>
          <p:spPr>
            <a:xfrm rot="5400000">
              <a:off x="4109171" y="1212550"/>
              <a:ext cx="222481" cy="916089"/>
            </a:xfrm>
            <a:prstGeom prst="can">
              <a:avLst>
                <a:gd name="adj" fmla="val 57293"/>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pic>
          <p:nvPicPr>
            <p:cNvPr id="259" name="Picture 25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4132609" y="1579992"/>
              <a:ext cx="180058" cy="182998"/>
            </a:xfrm>
            <a:prstGeom prst="rect">
              <a:avLst/>
            </a:prstGeom>
            <a:solidFill>
              <a:schemeClr val="tx2"/>
            </a:solidFill>
          </p:spPr>
        </p:pic>
        <p:grpSp>
          <p:nvGrpSpPr>
            <p:cNvPr id="41" name="Group 40"/>
            <p:cNvGrpSpPr/>
            <p:nvPr/>
          </p:nvGrpSpPr>
          <p:grpSpPr>
            <a:xfrm>
              <a:off x="4895378" y="2043715"/>
              <a:ext cx="245882" cy="439606"/>
              <a:chOff x="4967125" y="1984273"/>
              <a:chExt cx="245882" cy="439606"/>
            </a:xfrm>
          </p:grpSpPr>
          <p:sp>
            <p:nvSpPr>
              <p:cNvPr id="260" name="Rectangle 259"/>
              <p:cNvSpPr/>
              <p:nvPr/>
            </p:nvSpPr>
            <p:spPr>
              <a:xfrm>
                <a:off x="4967125" y="1984273"/>
                <a:ext cx="245882" cy="439606"/>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35" name="Picture 34"/>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90127" y="2013599"/>
                <a:ext cx="199878" cy="190476"/>
              </a:xfrm>
              <a:prstGeom prst="rect">
                <a:avLst/>
              </a:prstGeom>
              <a:solidFill>
                <a:schemeClr val="bg1"/>
              </a:solidFill>
            </p:spPr>
          </p:pic>
          <p:pic>
            <p:nvPicPr>
              <p:cNvPr id="36" name="Picture 35"/>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990127" y="2204075"/>
                <a:ext cx="199878" cy="190476"/>
              </a:xfrm>
              <a:prstGeom prst="rect">
                <a:avLst/>
              </a:prstGeom>
              <a:solidFill>
                <a:schemeClr val="bg1"/>
              </a:solidFill>
            </p:spPr>
          </p:pic>
        </p:grpSp>
        <p:sp>
          <p:nvSpPr>
            <p:cNvPr id="263" name="Rectangle 262"/>
            <p:cNvSpPr/>
            <p:nvPr/>
          </p:nvSpPr>
          <p:spPr>
            <a:xfrm>
              <a:off x="4180459" y="2571750"/>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Engagement Data</a:t>
              </a:r>
              <a:endParaRPr lang="en-US" sz="500" dirty="0">
                <a:solidFill>
                  <a:schemeClr val="bg1">
                    <a:lumMod val="50000"/>
                  </a:schemeClr>
                </a:solidFill>
              </a:endParaRPr>
            </a:p>
          </p:txBody>
        </p:sp>
        <p:sp>
          <p:nvSpPr>
            <p:cNvPr id="265" name="Rectangle 264"/>
            <p:cNvSpPr/>
            <p:nvPr/>
          </p:nvSpPr>
          <p:spPr>
            <a:xfrm>
              <a:off x="4800600" y="2503392"/>
              <a:ext cx="437248" cy="28115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Change / Audit Log (Immutable)</a:t>
              </a:r>
              <a:endParaRPr lang="en-US" sz="500" b="1" dirty="0">
                <a:solidFill>
                  <a:schemeClr val="tx2"/>
                </a:solidFill>
              </a:endParaRPr>
            </a:p>
          </p:txBody>
        </p:sp>
        <p:sp>
          <p:nvSpPr>
            <p:cNvPr id="266" name="Rectangle 265"/>
            <p:cNvSpPr/>
            <p:nvPr/>
          </p:nvSpPr>
          <p:spPr>
            <a:xfrm>
              <a:off x="5431251" y="1815272"/>
              <a:ext cx="38254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Data Product Catalog</a:t>
              </a:r>
              <a:endParaRPr lang="en-US" sz="500" b="1" dirty="0">
                <a:solidFill>
                  <a:schemeClr val="tx2"/>
                </a:solidFill>
              </a:endParaRPr>
            </a:p>
          </p:txBody>
        </p:sp>
        <p:grpSp>
          <p:nvGrpSpPr>
            <p:cNvPr id="43" name="Group 42"/>
            <p:cNvGrpSpPr/>
            <p:nvPr/>
          </p:nvGrpSpPr>
          <p:grpSpPr>
            <a:xfrm>
              <a:off x="2590800" y="2917752"/>
              <a:ext cx="3224578" cy="151991"/>
              <a:chOff x="2590800" y="2917752"/>
              <a:chExt cx="3224578" cy="151991"/>
            </a:xfrm>
          </p:grpSpPr>
          <p:sp>
            <p:nvSpPr>
              <p:cNvPr id="42" name="Rounded Rectangle 41"/>
              <p:cNvSpPr/>
              <p:nvPr/>
            </p:nvSpPr>
            <p:spPr>
              <a:xfrm>
                <a:off x="2590800" y="2917752"/>
                <a:ext cx="3224578" cy="151991"/>
              </a:xfrm>
              <a:prstGeom prst="roundRect">
                <a:avLst/>
              </a:prstGeom>
              <a:noFill/>
              <a:ln w="1905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sp>
            <p:nvSpPr>
              <p:cNvPr id="267" name="Rectangle 266"/>
              <p:cNvSpPr/>
              <p:nvPr/>
            </p:nvSpPr>
            <p:spPr>
              <a:xfrm>
                <a:off x="3719017" y="2925059"/>
                <a:ext cx="966087" cy="1348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Change Data Capture</a:t>
                </a:r>
                <a:endParaRPr lang="en-US" sz="500" b="1" dirty="0">
                  <a:solidFill>
                    <a:schemeClr val="tx2"/>
                  </a:solidFill>
                </a:endParaRPr>
              </a:p>
            </p:txBody>
          </p:sp>
        </p:grpSp>
        <p:cxnSp>
          <p:nvCxnSpPr>
            <p:cNvPr id="269" name="Elbow Connector 268"/>
            <p:cNvCxnSpPr>
              <a:stCxn id="189" idx="0"/>
              <a:endCxn id="308" idx="2"/>
            </p:cNvCxnSpPr>
            <p:nvPr/>
          </p:nvCxnSpPr>
          <p:spPr>
            <a:xfrm rot="5400000" flipH="1" flipV="1">
              <a:off x="3439346" y="1348934"/>
              <a:ext cx="243169" cy="1320205"/>
            </a:xfrm>
            <a:prstGeom prst="bentConnector3">
              <a:avLst>
                <a:gd name="adj1" fmla="val 5000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Elbow Connector 269"/>
            <p:cNvCxnSpPr>
              <a:stCxn id="248" idx="0"/>
            </p:cNvCxnSpPr>
            <p:nvPr/>
          </p:nvCxnSpPr>
          <p:spPr>
            <a:xfrm rot="16200000" flipV="1">
              <a:off x="4198290" y="1904077"/>
              <a:ext cx="250682" cy="206440"/>
            </a:xfrm>
            <a:prstGeom prst="bentConnector3">
              <a:avLst>
                <a:gd name="adj1" fmla="val 48898"/>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Elbow Connector 270"/>
            <p:cNvCxnSpPr>
              <a:stCxn id="220" idx="0"/>
              <a:endCxn id="308" idx="2"/>
            </p:cNvCxnSpPr>
            <p:nvPr/>
          </p:nvCxnSpPr>
          <p:spPr>
            <a:xfrm rot="5400000" flipH="1" flipV="1">
              <a:off x="3832448" y="1737213"/>
              <a:ext cx="238346" cy="538823"/>
            </a:xfrm>
            <a:prstGeom prst="bentConnector3">
              <a:avLst>
                <a:gd name="adj1" fmla="val 50000"/>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Elbow Connector 271"/>
            <p:cNvCxnSpPr>
              <a:stCxn id="260" idx="0"/>
            </p:cNvCxnSpPr>
            <p:nvPr/>
          </p:nvCxnSpPr>
          <p:spPr>
            <a:xfrm rot="16200000" flipV="1">
              <a:off x="4643091" y="1668487"/>
              <a:ext cx="212585" cy="537872"/>
            </a:xfrm>
            <a:prstGeom prst="bentConnector2">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73" name="Rectangle 272"/>
            <p:cNvSpPr/>
            <p:nvPr/>
          </p:nvSpPr>
          <p:spPr>
            <a:xfrm flipV="1">
              <a:off x="2827822" y="2894892"/>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4" name="Rectangle 273"/>
            <p:cNvSpPr/>
            <p:nvPr/>
          </p:nvSpPr>
          <p:spPr>
            <a:xfrm flipV="1">
              <a:off x="3617881" y="2896151"/>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5" name="Rectangle 274"/>
            <p:cNvSpPr/>
            <p:nvPr/>
          </p:nvSpPr>
          <p:spPr>
            <a:xfrm flipV="1">
              <a:off x="4349427" y="2890770"/>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6" name="Rectangle 275"/>
            <p:cNvSpPr/>
            <p:nvPr/>
          </p:nvSpPr>
          <p:spPr>
            <a:xfrm flipV="1">
              <a:off x="4948887" y="289227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77" name="Rectangle 276"/>
            <p:cNvSpPr/>
            <p:nvPr/>
          </p:nvSpPr>
          <p:spPr>
            <a:xfrm flipV="1">
              <a:off x="5550140" y="2890770"/>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78" name="Straight Connector 77"/>
            <p:cNvCxnSpPr>
              <a:stCxn id="266" idx="2"/>
              <a:endCxn id="277" idx="2"/>
            </p:cNvCxnSpPr>
            <p:nvPr/>
          </p:nvCxnSpPr>
          <p:spPr>
            <a:xfrm flipH="1">
              <a:off x="5622383" y="2108169"/>
              <a:ext cx="141" cy="7826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a:stCxn id="265" idx="2"/>
              <a:endCxn id="276" idx="2"/>
            </p:cNvCxnSpPr>
            <p:nvPr/>
          </p:nvCxnSpPr>
          <p:spPr>
            <a:xfrm>
              <a:off x="5019224" y="2784544"/>
              <a:ext cx="1906" cy="10773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a:stCxn id="263" idx="2"/>
              <a:endCxn id="275" idx="2"/>
            </p:cNvCxnSpPr>
            <p:nvPr/>
          </p:nvCxnSpPr>
          <p:spPr>
            <a:xfrm flipH="1">
              <a:off x="4421670" y="2752979"/>
              <a:ext cx="1" cy="13779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0" name="Rectangle 279"/>
            <p:cNvSpPr/>
            <p:nvPr/>
          </p:nvSpPr>
          <p:spPr>
            <a:xfrm>
              <a:off x="3447618" y="2572388"/>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Analytic</a:t>
              </a:r>
            </a:p>
            <a:p>
              <a:pPr algn="ctr"/>
              <a:r>
                <a:rPr lang="en-US" sz="600" dirty="0" smtClean="0">
                  <a:solidFill>
                    <a:schemeClr val="bg1">
                      <a:lumMod val="50000"/>
                    </a:schemeClr>
                  </a:solidFill>
                </a:rPr>
                <a:t>Data</a:t>
              </a:r>
              <a:endParaRPr lang="en-US" sz="500" dirty="0">
                <a:solidFill>
                  <a:schemeClr val="bg1">
                    <a:lumMod val="50000"/>
                  </a:schemeClr>
                </a:solidFill>
              </a:endParaRPr>
            </a:p>
          </p:txBody>
        </p:sp>
        <p:cxnSp>
          <p:nvCxnSpPr>
            <p:cNvPr id="281" name="Straight Connector 280"/>
            <p:cNvCxnSpPr>
              <a:stCxn id="280" idx="2"/>
              <a:endCxn id="274" idx="2"/>
            </p:cNvCxnSpPr>
            <p:nvPr/>
          </p:nvCxnSpPr>
          <p:spPr>
            <a:xfrm>
              <a:off x="3688830" y="2753617"/>
              <a:ext cx="1294" cy="142534"/>
            </a:xfrm>
            <a:prstGeom prst="line">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2" name="Rectangle 281"/>
            <p:cNvSpPr/>
            <p:nvPr/>
          </p:nvSpPr>
          <p:spPr>
            <a:xfrm>
              <a:off x="2657820" y="2582869"/>
              <a:ext cx="482423" cy="18122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Operational</a:t>
              </a:r>
            </a:p>
            <a:p>
              <a:pPr algn="ctr"/>
              <a:r>
                <a:rPr lang="en-US" sz="600" dirty="0" smtClean="0">
                  <a:solidFill>
                    <a:schemeClr val="bg1">
                      <a:lumMod val="50000"/>
                    </a:schemeClr>
                  </a:solidFill>
                </a:rPr>
                <a:t>Data</a:t>
              </a:r>
              <a:endParaRPr lang="en-US" sz="500" dirty="0">
                <a:solidFill>
                  <a:schemeClr val="bg1">
                    <a:lumMod val="50000"/>
                  </a:schemeClr>
                </a:solidFill>
              </a:endParaRPr>
            </a:p>
          </p:txBody>
        </p:sp>
        <p:cxnSp>
          <p:nvCxnSpPr>
            <p:cNvPr id="283" name="Straight Connector 282"/>
            <p:cNvCxnSpPr>
              <a:stCxn id="282" idx="2"/>
              <a:endCxn id="273" idx="2"/>
            </p:cNvCxnSpPr>
            <p:nvPr/>
          </p:nvCxnSpPr>
          <p:spPr>
            <a:xfrm>
              <a:off x="2899032" y="2764098"/>
              <a:ext cx="1033" cy="130794"/>
            </a:xfrm>
            <a:prstGeom prst="line">
              <a:avLst/>
            </a:prstGeom>
            <a:ln w="6350">
              <a:solidFill>
                <a:schemeClr val="accent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33" name="Group 132"/>
            <p:cNvGrpSpPr/>
            <p:nvPr/>
          </p:nvGrpSpPr>
          <p:grpSpPr>
            <a:xfrm>
              <a:off x="4184537" y="1163720"/>
              <a:ext cx="76200" cy="395634"/>
              <a:chOff x="4184537" y="1163720"/>
              <a:chExt cx="76200" cy="395634"/>
            </a:xfrm>
          </p:grpSpPr>
          <p:cxnSp>
            <p:nvCxnSpPr>
              <p:cNvPr id="284" name="Straight Connector 283"/>
              <p:cNvCxnSpPr>
                <a:stCxn id="129" idx="4"/>
                <a:endCxn id="26" idx="2"/>
              </p:cNvCxnSpPr>
              <p:nvPr/>
            </p:nvCxnSpPr>
            <p:spPr>
              <a:xfrm flipH="1">
                <a:off x="4220411" y="1239920"/>
                <a:ext cx="2226" cy="319434"/>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9" name="Oval 128"/>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grpSp>
          <p:nvGrpSpPr>
            <p:cNvPr id="285" name="Group 284"/>
            <p:cNvGrpSpPr/>
            <p:nvPr/>
          </p:nvGrpSpPr>
          <p:grpSpPr>
            <a:xfrm>
              <a:off x="4572000" y="1162616"/>
              <a:ext cx="76200" cy="400398"/>
              <a:chOff x="4184537" y="1163720"/>
              <a:chExt cx="76200" cy="400398"/>
            </a:xfrm>
          </p:grpSpPr>
          <p:cxnSp>
            <p:nvCxnSpPr>
              <p:cNvPr id="286" name="Straight Connector 285"/>
              <p:cNvCxnSpPr>
                <a:stCxn id="287" idx="4"/>
              </p:cNvCxnSpPr>
              <p:nvPr/>
            </p:nvCxnSpPr>
            <p:spPr>
              <a:xfrm>
                <a:off x="4222637" y="1239920"/>
                <a:ext cx="1" cy="324198"/>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87" name="Oval 286"/>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grpSp>
          <p:nvGrpSpPr>
            <p:cNvPr id="288" name="Group 287"/>
            <p:cNvGrpSpPr/>
            <p:nvPr/>
          </p:nvGrpSpPr>
          <p:grpSpPr>
            <a:xfrm>
              <a:off x="3810000" y="1158956"/>
              <a:ext cx="76200" cy="400398"/>
              <a:chOff x="4184537" y="1163720"/>
              <a:chExt cx="76200" cy="400398"/>
            </a:xfrm>
          </p:grpSpPr>
          <p:cxnSp>
            <p:nvCxnSpPr>
              <p:cNvPr id="289" name="Straight Connector 288"/>
              <p:cNvCxnSpPr>
                <a:stCxn id="290" idx="4"/>
              </p:cNvCxnSpPr>
              <p:nvPr/>
            </p:nvCxnSpPr>
            <p:spPr>
              <a:xfrm>
                <a:off x="4222637" y="1239920"/>
                <a:ext cx="1" cy="324198"/>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90" name="Oval 289"/>
              <p:cNvSpPr/>
              <p:nvPr/>
            </p:nvSpPr>
            <p:spPr>
              <a:xfrm>
                <a:off x="4184537" y="1163720"/>
                <a:ext cx="76200" cy="76200"/>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a:p>
            </p:txBody>
          </p:sp>
        </p:grpSp>
        <p:sp>
          <p:nvSpPr>
            <p:cNvPr id="308" name="Rectangle 307"/>
            <p:cNvSpPr/>
            <p:nvPr/>
          </p:nvSpPr>
          <p:spPr>
            <a:xfrm>
              <a:off x="3979821" y="1769619"/>
              <a:ext cx="482423" cy="11783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dirty="0" smtClean="0">
                  <a:solidFill>
                    <a:schemeClr val="bg1">
                      <a:lumMod val="50000"/>
                    </a:schemeClr>
                  </a:solidFill>
                </a:rPr>
                <a:t>Data Product</a:t>
              </a:r>
              <a:endParaRPr lang="en-US" sz="500" dirty="0">
                <a:solidFill>
                  <a:schemeClr val="bg1">
                    <a:lumMod val="50000"/>
                  </a:schemeClr>
                </a:solidFill>
              </a:endParaRPr>
            </a:p>
          </p:txBody>
        </p:sp>
        <p:cxnSp>
          <p:nvCxnSpPr>
            <p:cNvPr id="322" name="Straight Connector 321"/>
            <p:cNvCxnSpPr>
              <a:stCxn id="26" idx="1"/>
              <a:endCxn id="328" idx="1"/>
            </p:cNvCxnSpPr>
            <p:nvPr/>
          </p:nvCxnSpPr>
          <p:spPr>
            <a:xfrm>
              <a:off x="4678456" y="1670595"/>
              <a:ext cx="811997" cy="7906"/>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1057" name="Group 1056"/>
            <p:cNvGrpSpPr/>
            <p:nvPr/>
          </p:nvGrpSpPr>
          <p:grpSpPr>
            <a:xfrm>
              <a:off x="5490453" y="1555221"/>
              <a:ext cx="245882" cy="246560"/>
              <a:chOff x="5490453" y="1555221"/>
              <a:chExt cx="245882" cy="246560"/>
            </a:xfrm>
          </p:grpSpPr>
          <p:sp>
            <p:nvSpPr>
              <p:cNvPr id="328" name="Rectangle 327"/>
              <p:cNvSpPr/>
              <p:nvPr/>
            </p:nvSpPr>
            <p:spPr>
              <a:xfrm>
                <a:off x="5490453" y="1555221"/>
                <a:ext cx="245882" cy="246560"/>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1056" name="Picture 1055"/>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33157" y="1579992"/>
                <a:ext cx="164715" cy="195424"/>
              </a:xfrm>
              <a:prstGeom prst="rect">
                <a:avLst/>
              </a:prstGeom>
            </p:spPr>
          </p:pic>
        </p:grpSp>
      </p:grpSp>
      <p:grpSp>
        <p:nvGrpSpPr>
          <p:cNvPr id="1062" name="Group 1061"/>
          <p:cNvGrpSpPr/>
          <p:nvPr/>
        </p:nvGrpSpPr>
        <p:grpSpPr>
          <a:xfrm>
            <a:off x="6290080" y="2295242"/>
            <a:ext cx="647701" cy="912506"/>
            <a:chOff x="6668614" y="1356206"/>
            <a:chExt cx="647701" cy="912506"/>
          </a:xfrm>
        </p:grpSpPr>
        <p:sp>
          <p:nvSpPr>
            <p:cNvPr id="350" name="Rectangle 349"/>
            <p:cNvSpPr/>
            <p:nvPr/>
          </p:nvSpPr>
          <p:spPr>
            <a:xfrm>
              <a:off x="6668614" y="1356206"/>
              <a:ext cx="647701" cy="91250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331" name="Group 330"/>
            <p:cNvGrpSpPr/>
            <p:nvPr/>
          </p:nvGrpSpPr>
          <p:grpSpPr>
            <a:xfrm>
              <a:off x="6776276" y="1439461"/>
              <a:ext cx="449580" cy="439606"/>
              <a:chOff x="761706" y="1997725"/>
              <a:chExt cx="449580" cy="439606"/>
            </a:xfrm>
          </p:grpSpPr>
          <p:sp>
            <p:nvSpPr>
              <p:cNvPr id="332" name="Rectangle 33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3" name="Rectangle 33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4" name="Rectangle 33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5" name="Rectangle 33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6" name="Rectangle 33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7" name="Rectangle 33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8" name="Rectangle 33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9" name="Rectangle 33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1058" name="Group 1057"/>
            <p:cNvGrpSpPr/>
            <p:nvPr/>
          </p:nvGrpSpPr>
          <p:grpSpPr>
            <a:xfrm>
              <a:off x="6905816" y="1566607"/>
              <a:ext cx="189553" cy="189351"/>
              <a:chOff x="6932171" y="1509543"/>
              <a:chExt cx="189553" cy="189351"/>
            </a:xfrm>
          </p:grpSpPr>
          <p:pic>
            <p:nvPicPr>
              <p:cNvPr id="344" name="Picture 343"/>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345" name="Picture 344"/>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346" name="Picture 345"/>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347" name="Picture 346"/>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348" name="Picture 347"/>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sp>
          <p:nvSpPr>
            <p:cNvPr id="351" name="Rectangle 350"/>
            <p:cNvSpPr/>
            <p:nvPr/>
          </p:nvSpPr>
          <p:spPr>
            <a:xfrm>
              <a:off x="6707731" y="1902339"/>
              <a:ext cx="56946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Enterprise Data Management</a:t>
              </a:r>
              <a:endParaRPr lang="en-US" sz="500" b="1" dirty="0">
                <a:solidFill>
                  <a:schemeClr val="tx2"/>
                </a:solidFill>
              </a:endParaRPr>
            </a:p>
          </p:txBody>
        </p:sp>
      </p:grpSp>
      <p:sp>
        <p:nvSpPr>
          <p:cNvPr id="360" name="Rounded Rectangle 359"/>
          <p:cNvSpPr/>
          <p:nvPr/>
        </p:nvSpPr>
        <p:spPr>
          <a:xfrm>
            <a:off x="2441981" y="4314855"/>
            <a:ext cx="4495800" cy="197862"/>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2"/>
                </a:solidFill>
              </a:rPr>
              <a:t>Enterprise Event Streaming </a:t>
            </a:r>
            <a:r>
              <a:rPr lang="en-US" sz="600" b="1" dirty="0" smtClean="0">
                <a:solidFill>
                  <a:schemeClr val="tx2"/>
                </a:solidFill>
              </a:rPr>
              <a:t>Platform (Solace</a:t>
            </a:r>
            <a:r>
              <a:rPr lang="en-US" sz="600" b="1" dirty="0">
                <a:solidFill>
                  <a:schemeClr val="tx2"/>
                </a:solidFill>
              </a:rPr>
              <a:t>)</a:t>
            </a:r>
          </a:p>
        </p:txBody>
      </p:sp>
      <p:cxnSp>
        <p:nvCxnSpPr>
          <p:cNvPr id="362" name="Straight Connector 361"/>
          <p:cNvCxnSpPr>
            <a:stCxn id="367" idx="2"/>
            <a:endCxn id="42" idx="2"/>
          </p:cNvCxnSpPr>
          <p:nvPr/>
        </p:nvCxnSpPr>
        <p:spPr>
          <a:xfrm flipH="1" flipV="1">
            <a:off x="4206670" y="4008779"/>
            <a:ext cx="1156" cy="282206"/>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flipV="1">
            <a:off x="4135583" y="429098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371" name="Straight Connector 370"/>
          <p:cNvCxnSpPr>
            <a:stCxn id="372" idx="2"/>
            <a:endCxn id="350" idx="2"/>
          </p:cNvCxnSpPr>
          <p:nvPr/>
        </p:nvCxnSpPr>
        <p:spPr>
          <a:xfrm flipV="1">
            <a:off x="6601374" y="3207748"/>
            <a:ext cx="12557" cy="1083237"/>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2" name="Rectangle 371"/>
          <p:cNvSpPr/>
          <p:nvPr/>
        </p:nvSpPr>
        <p:spPr>
          <a:xfrm flipV="1">
            <a:off x="6529131" y="429098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nvGrpSpPr>
          <p:cNvPr id="388" name="Group 387"/>
          <p:cNvGrpSpPr/>
          <p:nvPr/>
        </p:nvGrpSpPr>
        <p:grpSpPr>
          <a:xfrm>
            <a:off x="2679619" y="1455224"/>
            <a:ext cx="3432581" cy="809546"/>
            <a:chOff x="-652198" y="955863"/>
            <a:chExt cx="6737308" cy="809546"/>
          </a:xfrm>
        </p:grpSpPr>
        <p:sp>
          <p:nvSpPr>
            <p:cNvPr id="389" name="Rectangle 388"/>
            <p:cNvSpPr/>
            <p:nvPr/>
          </p:nvSpPr>
          <p:spPr>
            <a:xfrm>
              <a:off x="-652198" y="955863"/>
              <a:ext cx="6737308" cy="22507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All changes to data are captured for audit and governance purposes</a:t>
              </a:r>
              <a:endParaRPr lang="en-US" sz="700" b="1" dirty="0">
                <a:solidFill>
                  <a:schemeClr val="tx2"/>
                </a:solidFill>
              </a:endParaRPr>
            </a:p>
          </p:txBody>
        </p:sp>
        <p:sp>
          <p:nvSpPr>
            <p:cNvPr id="390" name="Rectangle 389"/>
            <p:cNvSpPr/>
            <p:nvPr/>
          </p:nvSpPr>
          <p:spPr>
            <a:xfrm>
              <a:off x="-642084" y="1131294"/>
              <a:ext cx="6727192" cy="63411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All changes to a data product (including its operational, analytic and engagement data) is captured automatically and managed in an immutable log. This log supports federated data governance framework for data linage, integrity and quality</a:t>
              </a:r>
              <a:endParaRPr lang="en-US" sz="500" dirty="0">
                <a:solidFill>
                  <a:schemeClr val="bg1">
                    <a:lumMod val="50000"/>
                  </a:schemeClr>
                </a:solidFill>
              </a:endParaRPr>
            </a:p>
          </p:txBody>
        </p:sp>
      </p:grpSp>
      <p:grpSp>
        <p:nvGrpSpPr>
          <p:cNvPr id="394" name="Group 393"/>
          <p:cNvGrpSpPr/>
          <p:nvPr/>
        </p:nvGrpSpPr>
        <p:grpSpPr>
          <a:xfrm>
            <a:off x="501575" y="2008716"/>
            <a:ext cx="1516539" cy="817771"/>
            <a:chOff x="118159" y="867244"/>
            <a:chExt cx="3551097" cy="817771"/>
          </a:xfrm>
        </p:grpSpPr>
        <p:sp>
          <p:nvSpPr>
            <p:cNvPr id="395" name="Rectangle 394"/>
            <p:cNvSpPr/>
            <p:nvPr/>
          </p:nvSpPr>
          <p:spPr>
            <a:xfrm>
              <a:off x="118159" y="867244"/>
              <a:ext cx="3424345"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All changes in data are captured and distributed as events</a:t>
              </a:r>
              <a:endParaRPr lang="en-US" sz="700" b="1" dirty="0">
                <a:solidFill>
                  <a:schemeClr val="tx2"/>
                </a:solidFill>
              </a:endParaRPr>
            </a:p>
          </p:txBody>
        </p:sp>
        <p:sp>
          <p:nvSpPr>
            <p:cNvPr id="396" name="Rectangle 395"/>
            <p:cNvSpPr/>
            <p:nvPr/>
          </p:nvSpPr>
          <p:spPr>
            <a:xfrm>
              <a:off x="118159" y="1131294"/>
              <a:ext cx="3551097" cy="553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All changes in operational, analytic and engagement data must be captured and distributed as “events” follow the Integration Service Specification* within the data product domain, or to interested parties outside of the data product domain</a:t>
              </a:r>
              <a:endParaRPr lang="en-US" sz="500" dirty="0">
                <a:solidFill>
                  <a:schemeClr val="bg1">
                    <a:lumMod val="50000"/>
                  </a:schemeClr>
                </a:solidFill>
              </a:endParaRPr>
            </a:p>
          </p:txBody>
        </p:sp>
      </p:grpSp>
      <p:grpSp>
        <p:nvGrpSpPr>
          <p:cNvPr id="397" name="Group 396"/>
          <p:cNvGrpSpPr/>
          <p:nvPr/>
        </p:nvGrpSpPr>
        <p:grpSpPr>
          <a:xfrm>
            <a:off x="383344" y="3511819"/>
            <a:ext cx="1610015" cy="881281"/>
            <a:chOff x="112271" y="847895"/>
            <a:chExt cx="3590692" cy="881281"/>
          </a:xfrm>
        </p:grpSpPr>
        <p:sp>
          <p:nvSpPr>
            <p:cNvPr id="398" name="Rectangle 397"/>
            <p:cNvSpPr/>
            <p:nvPr/>
          </p:nvSpPr>
          <p:spPr>
            <a:xfrm>
              <a:off x="119740" y="847895"/>
              <a:ext cx="3583223"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Loosely coupled enterprise event streaming platform across domains</a:t>
              </a:r>
              <a:endParaRPr lang="en-US" sz="700" b="1" dirty="0">
                <a:solidFill>
                  <a:schemeClr val="tx2"/>
                </a:solidFill>
              </a:endParaRPr>
            </a:p>
          </p:txBody>
        </p:sp>
        <p:sp>
          <p:nvSpPr>
            <p:cNvPr id="399" name="Rectangle 398"/>
            <p:cNvSpPr/>
            <p:nvPr/>
          </p:nvSpPr>
          <p:spPr>
            <a:xfrm>
              <a:off x="112271" y="1096986"/>
              <a:ext cx="3551099" cy="63219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Leverage enterprise event streaming platform </a:t>
              </a:r>
              <a:r>
                <a:rPr lang="en-US" sz="600" dirty="0">
                  <a:solidFill>
                    <a:schemeClr val="bg1">
                      <a:lumMod val="50000"/>
                    </a:schemeClr>
                  </a:solidFill>
                </a:rPr>
                <a:t>(</a:t>
              </a:r>
              <a:r>
                <a:rPr lang="en-US" sz="600" dirty="0" smtClean="0">
                  <a:solidFill>
                    <a:schemeClr val="bg1">
                      <a:lumMod val="50000"/>
                    </a:schemeClr>
                  </a:solidFill>
                </a:rPr>
                <a:t>Solace) as backbone, all events are communicated across the organization (including inside the data product domain) This loosely couple design minimize the cross impact of changing systems</a:t>
              </a:r>
              <a:endParaRPr lang="en-US" sz="500" dirty="0">
                <a:solidFill>
                  <a:schemeClr val="bg1">
                    <a:lumMod val="50000"/>
                  </a:schemeClr>
                </a:solidFill>
              </a:endParaRPr>
            </a:p>
          </p:txBody>
        </p:sp>
      </p:grpSp>
      <p:cxnSp>
        <p:nvCxnSpPr>
          <p:cNvPr id="403" name="Straight Arrow Connector 402"/>
          <p:cNvCxnSpPr>
            <a:stCxn id="396" idx="3"/>
            <a:endCxn id="145" idx="1"/>
          </p:cNvCxnSpPr>
          <p:nvPr/>
        </p:nvCxnSpPr>
        <p:spPr>
          <a:xfrm>
            <a:off x="2018114" y="2549627"/>
            <a:ext cx="475367" cy="1386769"/>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06" name="Straight Arrow Connector 405"/>
          <p:cNvCxnSpPr>
            <a:stCxn id="399" idx="3"/>
            <a:endCxn id="147" idx="1"/>
          </p:cNvCxnSpPr>
          <p:nvPr/>
        </p:nvCxnSpPr>
        <p:spPr>
          <a:xfrm>
            <a:off x="1975606" y="4077005"/>
            <a:ext cx="383423" cy="335292"/>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25" name="Straight Arrow Connector 424"/>
          <p:cNvCxnSpPr/>
          <p:nvPr/>
        </p:nvCxnSpPr>
        <p:spPr>
          <a:xfrm flipH="1">
            <a:off x="5132503" y="1890380"/>
            <a:ext cx="295275" cy="1056088"/>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432" name="Rectangle 431"/>
          <p:cNvSpPr/>
          <p:nvPr/>
        </p:nvSpPr>
        <p:spPr>
          <a:xfrm>
            <a:off x="160573" y="626027"/>
            <a:ext cx="8815212" cy="307777"/>
          </a:xfrm>
          <a:prstGeom prst="rect">
            <a:avLst/>
          </a:prstGeom>
          <a:noFill/>
        </p:spPr>
        <p:txBody>
          <a:bodyPr wrap="square">
            <a:spAutoFit/>
          </a:bodyPr>
          <a:lstStyle/>
          <a:p>
            <a:r>
              <a:rPr lang="en-US" sz="1400" dirty="0" smtClean="0">
                <a:solidFill>
                  <a:schemeClr val="tx2"/>
                </a:solidFill>
              </a:rPr>
              <a:t>The aggregated list of changes data undergoes is crucial for governance and regulatory purpose</a:t>
            </a:r>
            <a:endParaRPr lang="en-US" sz="1400" dirty="0">
              <a:solidFill>
                <a:schemeClr val="tx2"/>
              </a:solidFill>
            </a:endParaRPr>
          </a:p>
        </p:txBody>
      </p:sp>
      <p:sp>
        <p:nvSpPr>
          <p:cNvPr id="139" name="Rectangle 138"/>
          <p:cNvSpPr/>
          <p:nvPr/>
        </p:nvSpPr>
        <p:spPr>
          <a:xfrm>
            <a:off x="4788265" y="2925740"/>
            <a:ext cx="468064" cy="81414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p:cNvSpPr/>
          <p:nvPr/>
        </p:nvSpPr>
        <p:spPr>
          <a:xfrm>
            <a:off x="2493481" y="3794644"/>
            <a:ext cx="3394013" cy="283503"/>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7" name="Rectangle 146"/>
          <p:cNvSpPr/>
          <p:nvPr/>
        </p:nvSpPr>
        <p:spPr>
          <a:xfrm>
            <a:off x="2359029" y="4256701"/>
            <a:ext cx="4651371" cy="311191"/>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ectangle 147"/>
          <p:cNvSpPr/>
          <p:nvPr/>
        </p:nvSpPr>
        <p:spPr>
          <a:xfrm>
            <a:off x="6317075" y="2355244"/>
            <a:ext cx="595464" cy="822977"/>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3765948" y="2284510"/>
            <a:ext cx="966087" cy="1348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Data Product APIs</a:t>
            </a:r>
            <a:endParaRPr lang="en-US" sz="500" b="1" dirty="0">
              <a:solidFill>
                <a:schemeClr val="tx2"/>
              </a:solidFill>
            </a:endParaRPr>
          </a:p>
        </p:txBody>
      </p:sp>
      <p:grpSp>
        <p:nvGrpSpPr>
          <p:cNvPr id="150" name="Group 149"/>
          <p:cNvGrpSpPr/>
          <p:nvPr/>
        </p:nvGrpSpPr>
        <p:grpSpPr>
          <a:xfrm>
            <a:off x="7345478" y="2559886"/>
            <a:ext cx="1493722" cy="1439049"/>
            <a:chOff x="118159" y="868109"/>
            <a:chExt cx="3741989" cy="1439049"/>
          </a:xfrm>
        </p:grpSpPr>
        <p:sp>
          <p:nvSpPr>
            <p:cNvPr id="151" name="Rectangle 150"/>
            <p:cNvSpPr/>
            <p:nvPr/>
          </p:nvSpPr>
          <p:spPr>
            <a:xfrm>
              <a:off x="118159" y="868109"/>
              <a:ext cx="3741989" cy="20684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Aggregated data changes and catalog in one repository</a:t>
              </a:r>
              <a:endParaRPr lang="en-US" sz="700" b="1" dirty="0">
                <a:solidFill>
                  <a:schemeClr val="tx2"/>
                </a:solidFill>
              </a:endParaRPr>
            </a:p>
          </p:txBody>
        </p:sp>
        <p:sp>
          <p:nvSpPr>
            <p:cNvPr id="152" name="Rectangle 151"/>
            <p:cNvSpPr/>
            <p:nvPr/>
          </p:nvSpPr>
          <p:spPr>
            <a:xfrm>
              <a:off x="118159" y="1131294"/>
              <a:ext cx="3741989" cy="117586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A </a:t>
              </a:r>
              <a:r>
                <a:rPr lang="en-US" sz="600" dirty="0">
                  <a:solidFill>
                    <a:schemeClr val="bg1">
                      <a:lumMod val="50000"/>
                    </a:schemeClr>
                  </a:solidFill>
                </a:rPr>
                <a:t>synchronized aggregation of all Data Product catalogs and data </a:t>
              </a:r>
              <a:r>
                <a:rPr lang="en-US" sz="600" dirty="0" smtClean="0">
                  <a:solidFill>
                    <a:schemeClr val="bg1">
                      <a:lumMod val="50000"/>
                    </a:schemeClr>
                  </a:solidFill>
                </a:rPr>
                <a:t>changes </a:t>
              </a:r>
              <a:r>
                <a:rPr lang="en-US" sz="600" dirty="0">
                  <a:solidFill>
                    <a:schemeClr val="bg1">
                      <a:lumMod val="50000"/>
                    </a:schemeClr>
                  </a:solidFill>
                </a:rPr>
                <a:t>is used to make it easy for any user or developer to find, consume, and govern any data across the enterprise, </a:t>
              </a:r>
              <a:endParaRPr lang="en-US" sz="600" dirty="0" smtClean="0">
                <a:solidFill>
                  <a:schemeClr val="bg1">
                    <a:lumMod val="50000"/>
                  </a:schemeClr>
                </a:solidFill>
              </a:endParaRPr>
            </a:p>
            <a:p>
              <a:pPr>
                <a:spcBef>
                  <a:spcPts val="300"/>
                </a:spcBef>
              </a:pPr>
              <a:r>
                <a:rPr lang="en-US" sz="600" dirty="0" smtClean="0">
                  <a:solidFill>
                    <a:schemeClr val="bg1">
                      <a:lumMod val="50000"/>
                    </a:schemeClr>
                  </a:solidFill>
                </a:rPr>
                <a:t>Enterprise </a:t>
              </a:r>
              <a:r>
                <a:rPr lang="en-US" sz="600" dirty="0">
                  <a:solidFill>
                    <a:schemeClr val="bg1">
                      <a:lumMod val="50000"/>
                    </a:schemeClr>
                  </a:solidFill>
                </a:rPr>
                <a:t>Data Management </a:t>
              </a:r>
              <a:r>
                <a:rPr lang="en-US" sz="600" dirty="0" smtClean="0">
                  <a:solidFill>
                    <a:schemeClr val="bg1">
                      <a:lumMod val="50000"/>
                    </a:schemeClr>
                  </a:solidFill>
                </a:rPr>
                <a:t>uses </a:t>
              </a:r>
              <a:r>
                <a:rPr lang="en-US" sz="600" dirty="0">
                  <a:solidFill>
                    <a:schemeClr val="bg1">
                      <a:lumMod val="50000"/>
                    </a:schemeClr>
                  </a:solidFill>
                </a:rPr>
                <a:t>this data to provide a searchable index of meta-data — which explicitly includes references to each Data Product’s immutable change/audit log — allows data lineage to be easily </a:t>
              </a:r>
              <a:r>
                <a:rPr lang="en-US" sz="600" dirty="0" smtClean="0">
                  <a:solidFill>
                    <a:schemeClr val="bg1">
                      <a:lumMod val="50000"/>
                    </a:schemeClr>
                  </a:solidFill>
                </a:rPr>
                <a:t>discovered and </a:t>
              </a:r>
              <a:r>
                <a:rPr lang="en-US" sz="600" dirty="0">
                  <a:solidFill>
                    <a:schemeClr val="bg1">
                      <a:lumMod val="50000"/>
                    </a:schemeClr>
                  </a:solidFill>
                </a:rPr>
                <a:t>confirmed.</a:t>
              </a:r>
              <a:endParaRPr lang="en-US" sz="500" dirty="0">
                <a:solidFill>
                  <a:schemeClr val="bg1">
                    <a:lumMod val="50000"/>
                  </a:schemeClr>
                </a:solidFill>
              </a:endParaRPr>
            </a:p>
          </p:txBody>
        </p:sp>
      </p:grpSp>
      <p:cxnSp>
        <p:nvCxnSpPr>
          <p:cNvPr id="157" name="Straight Arrow Connector 156"/>
          <p:cNvCxnSpPr>
            <a:stCxn id="151" idx="1"/>
            <a:endCxn id="148" idx="3"/>
          </p:cNvCxnSpPr>
          <p:nvPr/>
        </p:nvCxnSpPr>
        <p:spPr>
          <a:xfrm flipH="1">
            <a:off x="6912539" y="2663310"/>
            <a:ext cx="432939" cy="10342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57675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 name="Picture 167"/>
          <p:cNvPicPr>
            <a:picLocks noChangeAspect="1"/>
          </p:cNvPicPr>
          <p:nvPr/>
        </p:nvPicPr>
        <p:blipFill>
          <a:blip r:embed="rId3"/>
          <a:stretch>
            <a:fillRect/>
          </a:stretch>
        </p:blipFill>
        <p:spPr>
          <a:xfrm>
            <a:off x="5768326" y="3943819"/>
            <a:ext cx="1334852" cy="804537"/>
          </a:xfrm>
          <a:prstGeom prst="rect">
            <a:avLst/>
          </a:prstGeom>
        </p:spPr>
      </p:pic>
      <p:pic>
        <p:nvPicPr>
          <p:cNvPr id="167" name="Picture 166"/>
          <p:cNvPicPr>
            <a:picLocks noChangeAspect="1"/>
          </p:cNvPicPr>
          <p:nvPr/>
        </p:nvPicPr>
        <p:blipFill>
          <a:blip r:embed="rId3"/>
          <a:stretch>
            <a:fillRect/>
          </a:stretch>
        </p:blipFill>
        <p:spPr>
          <a:xfrm>
            <a:off x="5633220" y="3810380"/>
            <a:ext cx="1334852" cy="804537"/>
          </a:xfrm>
          <a:prstGeom prst="rect">
            <a:avLst/>
          </a:prstGeom>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31</a:t>
            </a:fld>
            <a:endParaRPr lang="en-US" altLang="en-US" dirty="0"/>
          </a:p>
        </p:txBody>
      </p:sp>
      <p:sp>
        <p:nvSpPr>
          <p:cNvPr id="40" name="Title 1"/>
          <p:cNvSpPr>
            <a:spLocks noGrp="1"/>
          </p:cNvSpPr>
          <p:nvPr>
            <p:ph type="title"/>
          </p:nvPr>
        </p:nvSpPr>
        <p:spPr>
          <a:xfrm>
            <a:off x="118158" y="84059"/>
            <a:ext cx="9483041" cy="381000"/>
          </a:xfrm>
        </p:spPr>
        <p:txBody>
          <a:bodyPr/>
          <a:lstStyle/>
          <a:p>
            <a:r>
              <a:rPr lang="en-US" dirty="0" smtClean="0"/>
              <a:t>4. Real-Time Data Delivery &amp; Tracking Architecture</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1062" name="Group 1061"/>
          <p:cNvGrpSpPr/>
          <p:nvPr/>
        </p:nvGrpSpPr>
        <p:grpSpPr>
          <a:xfrm>
            <a:off x="4953000" y="1847329"/>
            <a:ext cx="647701" cy="912506"/>
            <a:chOff x="6668614" y="1356206"/>
            <a:chExt cx="647701" cy="912506"/>
          </a:xfrm>
        </p:grpSpPr>
        <p:sp>
          <p:nvSpPr>
            <p:cNvPr id="350" name="Rectangle 349"/>
            <p:cNvSpPr/>
            <p:nvPr/>
          </p:nvSpPr>
          <p:spPr>
            <a:xfrm>
              <a:off x="6668614" y="1356206"/>
              <a:ext cx="647701" cy="912506"/>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331" name="Group 330"/>
            <p:cNvGrpSpPr/>
            <p:nvPr/>
          </p:nvGrpSpPr>
          <p:grpSpPr>
            <a:xfrm>
              <a:off x="6776276" y="1439461"/>
              <a:ext cx="449580" cy="439606"/>
              <a:chOff x="761706" y="1997725"/>
              <a:chExt cx="449580" cy="439606"/>
            </a:xfrm>
          </p:grpSpPr>
          <p:sp>
            <p:nvSpPr>
              <p:cNvPr id="332" name="Rectangle 33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3" name="Rectangle 33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4" name="Rectangle 33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5" name="Rectangle 33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6" name="Rectangle 33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7" name="Rectangle 33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8" name="Rectangle 33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339" name="Rectangle 33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1058" name="Group 1057"/>
            <p:cNvGrpSpPr/>
            <p:nvPr/>
          </p:nvGrpSpPr>
          <p:grpSpPr>
            <a:xfrm>
              <a:off x="6905816" y="1566607"/>
              <a:ext cx="189553" cy="189351"/>
              <a:chOff x="6932171" y="1509543"/>
              <a:chExt cx="189553" cy="189351"/>
            </a:xfrm>
          </p:grpSpPr>
          <p:pic>
            <p:nvPicPr>
              <p:cNvPr id="344" name="Picture 343"/>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345" name="Picture 344"/>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346" name="Picture 34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347" name="Picture 34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348" name="Picture 347"/>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sp>
          <p:nvSpPr>
            <p:cNvPr id="351" name="Rectangle 350"/>
            <p:cNvSpPr/>
            <p:nvPr/>
          </p:nvSpPr>
          <p:spPr>
            <a:xfrm>
              <a:off x="6707731" y="1902339"/>
              <a:ext cx="56946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600" b="1" dirty="0" smtClean="0">
                  <a:solidFill>
                    <a:schemeClr val="tx2"/>
                  </a:solidFill>
                </a:rPr>
                <a:t>Enterprise Data Management </a:t>
              </a:r>
              <a:endParaRPr lang="en-US" sz="500" b="1" dirty="0">
                <a:solidFill>
                  <a:schemeClr val="tx2"/>
                </a:solidFill>
              </a:endParaRPr>
            </a:p>
          </p:txBody>
        </p:sp>
      </p:grpSp>
      <p:sp>
        <p:nvSpPr>
          <p:cNvPr id="360" name="Rounded Rectangle 359"/>
          <p:cNvSpPr/>
          <p:nvPr/>
        </p:nvSpPr>
        <p:spPr>
          <a:xfrm>
            <a:off x="1905000" y="3144179"/>
            <a:ext cx="5257800" cy="258336"/>
          </a:xfrm>
          <a:prstGeom prst="roundRect">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 b="1" dirty="0">
                <a:solidFill>
                  <a:schemeClr val="tx2"/>
                </a:solidFill>
              </a:rPr>
              <a:t>Enterprise Event Streaming </a:t>
            </a:r>
            <a:r>
              <a:rPr lang="en-US" sz="600" b="1" dirty="0" smtClean="0">
                <a:solidFill>
                  <a:schemeClr val="tx2"/>
                </a:solidFill>
              </a:rPr>
              <a:t>Platform (Solace)</a:t>
            </a:r>
            <a:endParaRPr lang="en-US" sz="600" b="1" dirty="0">
              <a:solidFill>
                <a:schemeClr val="tx2"/>
              </a:solidFill>
            </a:endParaRPr>
          </a:p>
        </p:txBody>
      </p:sp>
      <p:cxnSp>
        <p:nvCxnSpPr>
          <p:cNvPr id="362" name="Straight Connector 361"/>
          <p:cNvCxnSpPr>
            <a:stCxn id="367" idx="2"/>
            <a:endCxn id="3" idx="2"/>
          </p:cNvCxnSpPr>
          <p:nvPr/>
        </p:nvCxnSpPr>
        <p:spPr>
          <a:xfrm flipV="1">
            <a:off x="2572426" y="2839572"/>
            <a:ext cx="0" cy="2769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7" name="Rectangle 366"/>
          <p:cNvSpPr/>
          <p:nvPr/>
        </p:nvSpPr>
        <p:spPr>
          <a:xfrm flipV="1">
            <a:off x="2500183" y="3116473"/>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371" name="Straight Connector 370"/>
          <p:cNvCxnSpPr>
            <a:stCxn id="372" idx="2"/>
            <a:endCxn id="350" idx="2"/>
          </p:cNvCxnSpPr>
          <p:nvPr/>
        </p:nvCxnSpPr>
        <p:spPr>
          <a:xfrm flipH="1" flipV="1">
            <a:off x="5276851" y="2759835"/>
            <a:ext cx="1884" cy="362549"/>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72" name="Rectangle 371"/>
          <p:cNvSpPr/>
          <p:nvPr/>
        </p:nvSpPr>
        <p:spPr>
          <a:xfrm flipV="1">
            <a:off x="5206492" y="3122384"/>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3" name="Picture 2"/>
          <p:cNvPicPr>
            <a:picLocks noChangeAspect="1"/>
          </p:cNvPicPr>
          <p:nvPr/>
        </p:nvPicPr>
        <p:blipFill>
          <a:blip r:embed="rId3"/>
          <a:stretch>
            <a:fillRect/>
          </a:stretch>
        </p:blipFill>
        <p:spPr>
          <a:xfrm>
            <a:off x="1905000" y="2035035"/>
            <a:ext cx="1334852" cy="804537"/>
          </a:xfrm>
          <a:prstGeom prst="rect">
            <a:avLst/>
          </a:prstGeom>
        </p:spPr>
      </p:pic>
      <p:sp>
        <p:nvSpPr>
          <p:cNvPr id="139" name="Rectangle 138"/>
          <p:cNvSpPr/>
          <p:nvPr/>
        </p:nvSpPr>
        <p:spPr>
          <a:xfrm>
            <a:off x="1980105" y="1742138"/>
            <a:ext cx="1184641"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Customer data product domain</a:t>
            </a:r>
            <a:endParaRPr lang="en-US" sz="700" b="1" dirty="0">
              <a:solidFill>
                <a:schemeClr val="bg1">
                  <a:lumMod val="50000"/>
                </a:schemeClr>
              </a:solidFill>
            </a:endParaRPr>
          </a:p>
        </p:txBody>
      </p:sp>
      <p:cxnSp>
        <p:nvCxnSpPr>
          <p:cNvPr id="140" name="Straight Connector 139"/>
          <p:cNvCxnSpPr>
            <a:stCxn id="141" idx="2"/>
            <a:endCxn id="142" idx="2"/>
          </p:cNvCxnSpPr>
          <p:nvPr/>
        </p:nvCxnSpPr>
        <p:spPr>
          <a:xfrm flipV="1">
            <a:off x="4115545" y="2839572"/>
            <a:ext cx="0" cy="2769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1" name="Rectangle 140"/>
          <p:cNvSpPr/>
          <p:nvPr/>
        </p:nvSpPr>
        <p:spPr>
          <a:xfrm flipV="1">
            <a:off x="4043302" y="3116473"/>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142" name="Picture 141"/>
          <p:cNvPicPr>
            <a:picLocks noChangeAspect="1"/>
          </p:cNvPicPr>
          <p:nvPr/>
        </p:nvPicPr>
        <p:blipFill>
          <a:blip r:embed="rId3"/>
          <a:stretch>
            <a:fillRect/>
          </a:stretch>
        </p:blipFill>
        <p:spPr>
          <a:xfrm>
            <a:off x="3448119" y="2035035"/>
            <a:ext cx="1334852" cy="804537"/>
          </a:xfrm>
          <a:prstGeom prst="rect">
            <a:avLst/>
          </a:prstGeom>
        </p:spPr>
      </p:pic>
      <p:sp>
        <p:nvSpPr>
          <p:cNvPr id="143" name="Rectangle 142"/>
          <p:cNvSpPr/>
          <p:nvPr/>
        </p:nvSpPr>
        <p:spPr>
          <a:xfrm>
            <a:off x="3523224" y="1742138"/>
            <a:ext cx="1184641"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Wagering data product domain</a:t>
            </a:r>
            <a:endParaRPr lang="en-US" sz="700" b="1" dirty="0">
              <a:solidFill>
                <a:schemeClr val="bg1">
                  <a:lumMod val="50000"/>
                </a:schemeClr>
              </a:solidFill>
            </a:endParaRPr>
          </a:p>
        </p:txBody>
      </p:sp>
      <p:cxnSp>
        <p:nvCxnSpPr>
          <p:cNvPr id="144" name="Straight Connector 143"/>
          <p:cNvCxnSpPr>
            <a:stCxn id="145" idx="2"/>
            <a:endCxn id="146" idx="2"/>
          </p:cNvCxnSpPr>
          <p:nvPr/>
        </p:nvCxnSpPr>
        <p:spPr>
          <a:xfrm flipV="1">
            <a:off x="6426835" y="2836837"/>
            <a:ext cx="0" cy="276901"/>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flipV="1">
            <a:off x="6354592" y="3113738"/>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pic>
        <p:nvPicPr>
          <p:cNvPr id="146" name="Picture 145"/>
          <p:cNvPicPr>
            <a:picLocks noChangeAspect="1"/>
          </p:cNvPicPr>
          <p:nvPr/>
        </p:nvPicPr>
        <p:blipFill>
          <a:blip r:embed="rId3"/>
          <a:stretch>
            <a:fillRect/>
          </a:stretch>
        </p:blipFill>
        <p:spPr>
          <a:xfrm>
            <a:off x="5759409" y="2032300"/>
            <a:ext cx="1334852" cy="804537"/>
          </a:xfrm>
          <a:prstGeom prst="rect">
            <a:avLst/>
          </a:prstGeom>
        </p:spPr>
      </p:pic>
      <p:sp>
        <p:nvSpPr>
          <p:cNvPr id="147" name="Rectangle 146"/>
          <p:cNvSpPr/>
          <p:nvPr/>
        </p:nvSpPr>
        <p:spPr>
          <a:xfrm>
            <a:off x="5834514" y="1739403"/>
            <a:ext cx="1184641"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Equine data product domain</a:t>
            </a:r>
            <a:endParaRPr lang="en-US" sz="700" b="1" dirty="0">
              <a:solidFill>
                <a:schemeClr val="bg1">
                  <a:lumMod val="50000"/>
                </a:schemeClr>
              </a:solidFill>
            </a:endParaRPr>
          </a:p>
        </p:txBody>
      </p:sp>
      <p:pic>
        <p:nvPicPr>
          <p:cNvPr id="148" name="Picture 147"/>
          <p:cNvPicPr>
            <a:picLocks noChangeAspect="1"/>
          </p:cNvPicPr>
          <p:nvPr/>
        </p:nvPicPr>
        <p:blipFill>
          <a:blip r:embed="rId3"/>
          <a:stretch>
            <a:fillRect/>
          </a:stretch>
        </p:blipFill>
        <p:spPr>
          <a:xfrm>
            <a:off x="2304024" y="3714186"/>
            <a:ext cx="1334852" cy="804537"/>
          </a:xfrm>
          <a:prstGeom prst="rect">
            <a:avLst/>
          </a:prstGeom>
        </p:spPr>
      </p:pic>
      <p:pic>
        <p:nvPicPr>
          <p:cNvPr id="149" name="Picture 148"/>
          <p:cNvPicPr>
            <a:picLocks noChangeAspect="1"/>
          </p:cNvPicPr>
          <p:nvPr/>
        </p:nvPicPr>
        <p:blipFill>
          <a:blip r:embed="rId3"/>
          <a:stretch>
            <a:fillRect/>
          </a:stretch>
        </p:blipFill>
        <p:spPr>
          <a:xfrm>
            <a:off x="3901069" y="3714186"/>
            <a:ext cx="1334852" cy="804537"/>
          </a:xfrm>
          <a:prstGeom prst="rect">
            <a:avLst/>
          </a:prstGeom>
        </p:spPr>
      </p:pic>
      <p:pic>
        <p:nvPicPr>
          <p:cNvPr id="150" name="Picture 149"/>
          <p:cNvPicPr>
            <a:picLocks noChangeAspect="1"/>
          </p:cNvPicPr>
          <p:nvPr/>
        </p:nvPicPr>
        <p:blipFill>
          <a:blip r:embed="rId3"/>
          <a:stretch>
            <a:fillRect/>
          </a:stretch>
        </p:blipFill>
        <p:spPr>
          <a:xfrm>
            <a:off x="5498114" y="3707122"/>
            <a:ext cx="1334852" cy="804537"/>
          </a:xfrm>
          <a:prstGeom prst="rect">
            <a:avLst/>
          </a:prstGeom>
        </p:spPr>
      </p:pic>
      <p:sp>
        <p:nvSpPr>
          <p:cNvPr id="151" name="Rectangle 150"/>
          <p:cNvSpPr/>
          <p:nvPr/>
        </p:nvSpPr>
        <p:spPr>
          <a:xfrm flipV="1">
            <a:off x="2899207" y="3379655"/>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152" name="Straight Connector 151"/>
          <p:cNvCxnSpPr>
            <a:stCxn id="151" idx="0"/>
            <a:endCxn id="148" idx="0"/>
          </p:cNvCxnSpPr>
          <p:nvPr/>
        </p:nvCxnSpPr>
        <p:spPr>
          <a:xfrm>
            <a:off x="2971450" y="3425374"/>
            <a:ext cx="0" cy="288812"/>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7" name="Rectangle 156"/>
          <p:cNvSpPr/>
          <p:nvPr/>
        </p:nvSpPr>
        <p:spPr>
          <a:xfrm flipV="1">
            <a:off x="4513824" y="3387237"/>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158" name="Straight Connector 157"/>
          <p:cNvCxnSpPr>
            <a:stCxn id="157" idx="0"/>
          </p:cNvCxnSpPr>
          <p:nvPr/>
        </p:nvCxnSpPr>
        <p:spPr>
          <a:xfrm>
            <a:off x="4586067" y="3432956"/>
            <a:ext cx="0" cy="288812"/>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59" name="Rectangle 158"/>
          <p:cNvSpPr/>
          <p:nvPr/>
        </p:nvSpPr>
        <p:spPr>
          <a:xfrm flipV="1">
            <a:off x="6114024" y="3387237"/>
            <a:ext cx="144486" cy="45719"/>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cxnSp>
        <p:nvCxnSpPr>
          <p:cNvPr id="160" name="Straight Connector 159"/>
          <p:cNvCxnSpPr>
            <a:stCxn id="159" idx="0"/>
          </p:cNvCxnSpPr>
          <p:nvPr/>
        </p:nvCxnSpPr>
        <p:spPr>
          <a:xfrm>
            <a:off x="6186267" y="3432956"/>
            <a:ext cx="0" cy="288812"/>
          </a:xfrm>
          <a:prstGeom prst="line">
            <a:avLst/>
          </a:prstGeom>
          <a:ln w="6350">
            <a:solidFill>
              <a:schemeClr val="tx2"/>
            </a:solidFill>
            <a:prstDash val="soli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1" name="Rectangle 160"/>
          <p:cNvSpPr/>
          <p:nvPr/>
        </p:nvSpPr>
        <p:spPr>
          <a:xfrm>
            <a:off x="2347900" y="4510186"/>
            <a:ext cx="125974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Cooperate data product domain</a:t>
            </a:r>
            <a:endParaRPr lang="en-US" sz="700" b="1" dirty="0">
              <a:solidFill>
                <a:schemeClr val="bg1">
                  <a:lumMod val="50000"/>
                </a:schemeClr>
              </a:solidFill>
            </a:endParaRPr>
          </a:p>
        </p:txBody>
      </p:sp>
      <p:sp>
        <p:nvSpPr>
          <p:cNvPr id="162" name="Rectangle 161"/>
          <p:cNvSpPr/>
          <p:nvPr/>
        </p:nvSpPr>
        <p:spPr>
          <a:xfrm>
            <a:off x="3930456" y="4523602"/>
            <a:ext cx="1259746"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Finance data product domain</a:t>
            </a:r>
            <a:endParaRPr lang="en-US" sz="700" b="1" dirty="0">
              <a:solidFill>
                <a:schemeClr val="bg1">
                  <a:lumMod val="50000"/>
                </a:schemeClr>
              </a:solidFill>
            </a:endParaRPr>
          </a:p>
        </p:txBody>
      </p:sp>
      <p:sp>
        <p:nvSpPr>
          <p:cNvPr id="163" name="Rectangle 162"/>
          <p:cNvSpPr/>
          <p:nvPr/>
        </p:nvSpPr>
        <p:spPr>
          <a:xfrm>
            <a:off x="5556394" y="4564853"/>
            <a:ext cx="1259746" cy="29289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Other Business Function data product domains </a:t>
            </a:r>
            <a:br>
              <a:rPr lang="en-US" sz="800" b="1" dirty="0" smtClean="0">
                <a:solidFill>
                  <a:schemeClr val="bg1">
                    <a:lumMod val="50000"/>
                  </a:schemeClr>
                </a:solidFill>
              </a:rPr>
            </a:br>
            <a:r>
              <a:rPr lang="en-US" sz="800" dirty="0" smtClean="0">
                <a:solidFill>
                  <a:schemeClr val="bg1">
                    <a:lumMod val="50000"/>
                  </a:schemeClr>
                </a:solidFill>
              </a:rPr>
              <a:t>(e.g. Marketing, Legal, HR)</a:t>
            </a:r>
            <a:endParaRPr lang="en-US" sz="700" dirty="0">
              <a:solidFill>
                <a:schemeClr val="bg1">
                  <a:lumMod val="50000"/>
                </a:schemeClr>
              </a:solidFill>
            </a:endParaRPr>
          </a:p>
        </p:txBody>
      </p:sp>
      <p:grpSp>
        <p:nvGrpSpPr>
          <p:cNvPr id="164" name="Group 163"/>
          <p:cNvGrpSpPr/>
          <p:nvPr/>
        </p:nvGrpSpPr>
        <p:grpSpPr>
          <a:xfrm>
            <a:off x="7509307" y="2482201"/>
            <a:ext cx="1295399" cy="1500178"/>
            <a:chOff x="118159" y="904199"/>
            <a:chExt cx="2542548" cy="1500178"/>
          </a:xfrm>
        </p:grpSpPr>
        <p:sp>
          <p:nvSpPr>
            <p:cNvPr id="165" name="Rectangle 164"/>
            <p:cNvSpPr/>
            <p:nvPr/>
          </p:nvSpPr>
          <p:spPr>
            <a:xfrm>
              <a:off x="118159" y="904199"/>
              <a:ext cx="2542548"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Data Mesh provides near real time data tracking inside, and between data platforms</a:t>
              </a:r>
              <a:endParaRPr lang="en-US" sz="700" b="1" dirty="0">
                <a:solidFill>
                  <a:schemeClr val="tx2"/>
                </a:solidFill>
              </a:endParaRPr>
            </a:p>
          </p:txBody>
        </p:sp>
        <p:sp>
          <p:nvSpPr>
            <p:cNvPr id="166" name="Rectangle 165"/>
            <p:cNvSpPr/>
            <p:nvPr/>
          </p:nvSpPr>
          <p:spPr>
            <a:xfrm>
              <a:off x="118159" y="1256255"/>
              <a:ext cx="2542548" cy="114812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Data is transmitted in near real-time inside a domain using a “change data capture” (CDC) mechanism and an event streaming platform to keep domain operations, analytics data in sync. </a:t>
              </a:r>
            </a:p>
            <a:p>
              <a:pPr>
                <a:spcBef>
                  <a:spcPts val="300"/>
                </a:spcBef>
              </a:pPr>
              <a:r>
                <a:rPr lang="en-US" sz="600" dirty="0" smtClean="0">
                  <a:solidFill>
                    <a:schemeClr val="bg1">
                      <a:lumMod val="50000"/>
                    </a:schemeClr>
                  </a:solidFill>
                </a:rPr>
                <a:t>End-to-end data is transmitted between domains in near real-time by capturing local domain data CDC events and publishing them using Solace topics to interested subscribers</a:t>
              </a:r>
              <a:endParaRPr lang="en-US" sz="500" dirty="0">
                <a:solidFill>
                  <a:schemeClr val="bg1">
                    <a:lumMod val="50000"/>
                  </a:schemeClr>
                </a:solidFill>
              </a:endParaRPr>
            </a:p>
          </p:txBody>
        </p:sp>
      </p:grpSp>
      <p:grpSp>
        <p:nvGrpSpPr>
          <p:cNvPr id="169" name="Group 168"/>
          <p:cNvGrpSpPr/>
          <p:nvPr/>
        </p:nvGrpSpPr>
        <p:grpSpPr>
          <a:xfrm>
            <a:off x="221839" y="1872281"/>
            <a:ext cx="1339806" cy="871926"/>
            <a:chOff x="109108" y="904199"/>
            <a:chExt cx="3551097" cy="871926"/>
          </a:xfrm>
        </p:grpSpPr>
        <p:sp>
          <p:nvSpPr>
            <p:cNvPr id="170" name="Rectangle 169"/>
            <p:cNvSpPr/>
            <p:nvPr/>
          </p:nvSpPr>
          <p:spPr>
            <a:xfrm>
              <a:off x="118159" y="904199"/>
              <a:ext cx="3424347"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A Data Product domain contains many data products</a:t>
              </a:r>
              <a:endParaRPr lang="en-US" sz="700" b="1" dirty="0">
                <a:solidFill>
                  <a:schemeClr val="tx2"/>
                </a:solidFill>
              </a:endParaRPr>
            </a:p>
          </p:txBody>
        </p:sp>
        <p:sp>
          <p:nvSpPr>
            <p:cNvPr id="171" name="Rectangle 170"/>
            <p:cNvSpPr/>
            <p:nvPr/>
          </p:nvSpPr>
          <p:spPr>
            <a:xfrm>
              <a:off x="109108" y="1222404"/>
              <a:ext cx="3551097" cy="55372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Clean, reliable and timely data products are produced by each data product domain, for which supporting the core business functions and capabilities of the organization</a:t>
              </a:r>
              <a:endParaRPr lang="en-US" sz="500" dirty="0">
                <a:solidFill>
                  <a:schemeClr val="bg1">
                    <a:lumMod val="50000"/>
                  </a:schemeClr>
                </a:solidFill>
              </a:endParaRPr>
            </a:p>
          </p:txBody>
        </p:sp>
      </p:grpSp>
      <p:grpSp>
        <p:nvGrpSpPr>
          <p:cNvPr id="172" name="Group 171"/>
          <p:cNvGrpSpPr/>
          <p:nvPr/>
        </p:nvGrpSpPr>
        <p:grpSpPr>
          <a:xfrm>
            <a:off x="459104" y="3627693"/>
            <a:ext cx="1339806" cy="945882"/>
            <a:chOff x="118159" y="865924"/>
            <a:chExt cx="3551097" cy="945882"/>
          </a:xfrm>
        </p:grpSpPr>
        <p:sp>
          <p:nvSpPr>
            <p:cNvPr id="173" name="Rectangle 172"/>
            <p:cNvSpPr/>
            <p:nvPr/>
          </p:nvSpPr>
          <p:spPr>
            <a:xfrm>
              <a:off x="118159" y="865924"/>
              <a:ext cx="3424347" cy="210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Data Mesh streamlines data products delivery</a:t>
              </a:r>
              <a:endParaRPr lang="en-US" sz="700" b="1" dirty="0">
                <a:solidFill>
                  <a:schemeClr val="tx2"/>
                </a:solidFill>
              </a:endParaRPr>
            </a:p>
          </p:txBody>
        </p:sp>
        <p:sp>
          <p:nvSpPr>
            <p:cNvPr id="174" name="Rectangle 173"/>
            <p:cNvSpPr/>
            <p:nvPr/>
          </p:nvSpPr>
          <p:spPr>
            <a:xfrm>
              <a:off x="118159" y="1089952"/>
              <a:ext cx="3551097" cy="7218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Data mesh domains are explicitly designed to share owning data between domains with commitment (SLA) and minimal duplication.</a:t>
              </a:r>
            </a:p>
            <a:p>
              <a:pPr>
                <a:spcBef>
                  <a:spcPts val="300"/>
                </a:spcBef>
              </a:pPr>
              <a:r>
                <a:rPr lang="en-US" sz="600" dirty="0" smtClean="0">
                  <a:solidFill>
                    <a:schemeClr val="bg1">
                      <a:lumMod val="50000"/>
                    </a:schemeClr>
                  </a:solidFill>
                </a:rPr>
                <a:t>Date access and changes are considered “events”, sharing data between domain is facilitated through event hub (Pub/Sub+)</a:t>
              </a:r>
              <a:endParaRPr lang="en-US" sz="500" dirty="0">
                <a:solidFill>
                  <a:schemeClr val="bg1">
                    <a:lumMod val="50000"/>
                  </a:schemeClr>
                </a:solidFill>
              </a:endParaRPr>
            </a:p>
          </p:txBody>
        </p:sp>
      </p:grpSp>
      <p:cxnSp>
        <p:nvCxnSpPr>
          <p:cNvPr id="175" name="Straight Arrow Connector 174"/>
          <p:cNvCxnSpPr/>
          <p:nvPr/>
        </p:nvCxnSpPr>
        <p:spPr>
          <a:xfrm flipV="1">
            <a:off x="1676400" y="3432956"/>
            <a:ext cx="627624" cy="701824"/>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a:stCxn id="170" idx="3"/>
            <a:endCxn id="3" idx="1"/>
          </p:cNvCxnSpPr>
          <p:nvPr/>
        </p:nvCxnSpPr>
        <p:spPr>
          <a:xfrm>
            <a:off x="1517238" y="1977451"/>
            <a:ext cx="387762" cy="459853"/>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a:stCxn id="165" idx="1"/>
            <a:endCxn id="146" idx="3"/>
          </p:cNvCxnSpPr>
          <p:nvPr/>
        </p:nvCxnSpPr>
        <p:spPr>
          <a:xfrm flipH="1" flipV="1">
            <a:off x="7094261" y="2434569"/>
            <a:ext cx="415046" cy="152802"/>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a:endCxn id="360" idx="3"/>
          </p:cNvCxnSpPr>
          <p:nvPr/>
        </p:nvCxnSpPr>
        <p:spPr>
          <a:xfrm flipH="1">
            <a:off x="7162800" y="2753622"/>
            <a:ext cx="323851" cy="519725"/>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91" name="Rectangle 190"/>
          <p:cNvSpPr/>
          <p:nvPr/>
        </p:nvSpPr>
        <p:spPr>
          <a:xfrm>
            <a:off x="160573" y="626027"/>
            <a:ext cx="7642670" cy="307777"/>
          </a:xfrm>
          <a:prstGeom prst="rect">
            <a:avLst/>
          </a:prstGeom>
          <a:noFill/>
        </p:spPr>
        <p:txBody>
          <a:bodyPr wrap="none">
            <a:spAutoFit/>
          </a:bodyPr>
          <a:lstStyle/>
          <a:p>
            <a:r>
              <a:rPr lang="en-US" sz="1400" dirty="0" smtClean="0">
                <a:solidFill>
                  <a:schemeClr val="tx2"/>
                </a:solidFill>
              </a:rPr>
              <a:t>An enterprise data mesh simplifies the delivery and monitoring of data products across an organization</a:t>
            </a:r>
            <a:endParaRPr lang="en-US" sz="1400" dirty="0">
              <a:solidFill>
                <a:schemeClr val="tx2"/>
              </a:solidFill>
            </a:endParaRPr>
          </a:p>
        </p:txBody>
      </p:sp>
      <p:sp>
        <p:nvSpPr>
          <p:cNvPr id="2" name="Rectangle 1"/>
          <p:cNvSpPr/>
          <p:nvPr/>
        </p:nvSpPr>
        <p:spPr>
          <a:xfrm>
            <a:off x="5190202" y="4085990"/>
            <a:ext cx="338554" cy="215444"/>
          </a:xfrm>
          <a:prstGeom prst="rect">
            <a:avLst/>
          </a:prstGeom>
        </p:spPr>
        <p:txBody>
          <a:bodyPr wrap="none">
            <a:spAutoFit/>
          </a:bodyPr>
          <a:lstStyle/>
          <a:p>
            <a:r>
              <a:rPr lang="en-US" sz="800" dirty="0" smtClean="0">
                <a:solidFill>
                  <a:schemeClr val="bg1">
                    <a:lumMod val="50000"/>
                  </a:schemeClr>
                </a:solidFill>
              </a:rPr>
              <a:t>◦</a:t>
            </a:r>
            <a:r>
              <a:rPr lang="en-US" sz="800" dirty="0">
                <a:solidFill>
                  <a:schemeClr val="bg1">
                    <a:lumMod val="50000"/>
                  </a:schemeClr>
                </a:solidFill>
              </a:rPr>
              <a:t>◦</a:t>
            </a:r>
            <a:r>
              <a:rPr lang="en-US" sz="800" dirty="0" smtClean="0">
                <a:solidFill>
                  <a:schemeClr val="bg1">
                    <a:lumMod val="50000"/>
                  </a:schemeClr>
                </a:solidFill>
              </a:rPr>
              <a:t>◦</a:t>
            </a:r>
            <a:endParaRPr lang="en-US" dirty="0"/>
          </a:p>
        </p:txBody>
      </p:sp>
      <p:grpSp>
        <p:nvGrpSpPr>
          <p:cNvPr id="69" name="Group 68"/>
          <p:cNvGrpSpPr/>
          <p:nvPr/>
        </p:nvGrpSpPr>
        <p:grpSpPr>
          <a:xfrm>
            <a:off x="2307956" y="1043929"/>
            <a:ext cx="3957014" cy="558982"/>
            <a:chOff x="123718" y="875623"/>
            <a:chExt cx="3406204" cy="558982"/>
          </a:xfrm>
        </p:grpSpPr>
        <p:sp>
          <p:nvSpPr>
            <p:cNvPr id="70" name="Rectangle 69"/>
            <p:cNvSpPr/>
            <p:nvPr/>
          </p:nvSpPr>
          <p:spPr>
            <a:xfrm>
              <a:off x="123718" y="875623"/>
              <a:ext cx="3406204" cy="2573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800" b="1" dirty="0" smtClean="0">
                  <a:solidFill>
                    <a:schemeClr val="tx2"/>
                  </a:solidFill>
                </a:rPr>
                <a:t>Enterprise Data Management provides the policies and standards for data delivery and tracking</a:t>
              </a:r>
              <a:endParaRPr lang="en-US" sz="700" b="1" dirty="0">
                <a:solidFill>
                  <a:schemeClr val="tx2"/>
                </a:solidFill>
              </a:endParaRPr>
            </a:p>
          </p:txBody>
        </p:sp>
        <p:sp>
          <p:nvSpPr>
            <p:cNvPr id="71" name="Rectangle 70"/>
            <p:cNvSpPr/>
            <p:nvPr/>
          </p:nvSpPr>
          <p:spPr>
            <a:xfrm>
              <a:off x="125834" y="1122624"/>
              <a:ext cx="3274153" cy="31198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Enterprise Data Management supports Federated </a:t>
              </a:r>
              <a:r>
                <a:rPr lang="en-US" sz="600" dirty="0">
                  <a:solidFill>
                    <a:schemeClr val="bg1">
                      <a:lumMod val="50000"/>
                    </a:schemeClr>
                  </a:solidFill>
                </a:rPr>
                <a:t>Data Governance </a:t>
              </a:r>
              <a:r>
                <a:rPr lang="en-US" sz="600" dirty="0" smtClean="0">
                  <a:solidFill>
                    <a:schemeClr val="bg1">
                      <a:lumMod val="50000"/>
                    </a:schemeClr>
                  </a:solidFill>
                </a:rPr>
                <a:t>Framework to ensure safe, reliable and scalable transaction, event communication and data exchange across domains by implicitly embedding the principles and controls for automating compliance and audit purpose</a:t>
              </a:r>
              <a:endParaRPr lang="en-US" sz="500" dirty="0">
                <a:solidFill>
                  <a:schemeClr val="bg1">
                    <a:lumMod val="50000"/>
                  </a:schemeClr>
                </a:solidFill>
              </a:endParaRPr>
            </a:p>
          </p:txBody>
        </p:sp>
      </p:grpSp>
      <p:cxnSp>
        <p:nvCxnSpPr>
          <p:cNvPr id="72" name="Straight Arrow Connector 71"/>
          <p:cNvCxnSpPr>
            <a:endCxn id="350" idx="0"/>
          </p:cNvCxnSpPr>
          <p:nvPr/>
        </p:nvCxnSpPr>
        <p:spPr>
          <a:xfrm>
            <a:off x="4863227" y="1635734"/>
            <a:ext cx="413624" cy="211595"/>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27166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32</a:t>
            </a:fld>
            <a:endParaRPr lang="en-US" altLang="en-US" dirty="0"/>
          </a:p>
        </p:txBody>
      </p:sp>
      <p:sp>
        <p:nvSpPr>
          <p:cNvPr id="40" name="Title 1"/>
          <p:cNvSpPr>
            <a:spLocks noGrp="1"/>
          </p:cNvSpPr>
          <p:nvPr>
            <p:ph type="title"/>
          </p:nvPr>
        </p:nvSpPr>
        <p:spPr>
          <a:xfrm>
            <a:off x="118158" y="84059"/>
            <a:ext cx="9483041" cy="381000"/>
          </a:xfrm>
        </p:spPr>
        <p:txBody>
          <a:bodyPr/>
          <a:lstStyle/>
          <a:p>
            <a:r>
              <a:rPr lang="en-US" dirty="0" smtClean="0"/>
              <a:t>Enterprise Data Governance Framework</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21" name="Group 20"/>
          <p:cNvGrpSpPr/>
          <p:nvPr/>
        </p:nvGrpSpPr>
        <p:grpSpPr>
          <a:xfrm>
            <a:off x="2589692" y="1358379"/>
            <a:ext cx="3962400" cy="2989369"/>
            <a:chOff x="2514600" y="1471796"/>
            <a:chExt cx="3962400" cy="2989369"/>
          </a:xfrm>
        </p:grpSpPr>
        <p:grpSp>
          <p:nvGrpSpPr>
            <p:cNvPr id="16" name="Group 15"/>
            <p:cNvGrpSpPr/>
            <p:nvPr/>
          </p:nvGrpSpPr>
          <p:grpSpPr>
            <a:xfrm>
              <a:off x="2514600" y="1471796"/>
              <a:ext cx="3962400" cy="2989369"/>
              <a:chOff x="2209800" y="1193454"/>
              <a:chExt cx="3962400" cy="2989369"/>
            </a:xfrm>
          </p:grpSpPr>
          <p:sp>
            <p:nvSpPr>
              <p:cNvPr id="5" name="Isosceles Triangle 4"/>
              <p:cNvSpPr/>
              <p:nvPr/>
            </p:nvSpPr>
            <p:spPr>
              <a:xfrm>
                <a:off x="2429933" y="1242825"/>
                <a:ext cx="3566160" cy="821823"/>
              </a:xfrm>
              <a:prstGeom prst="triangle">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9" name="Isosceles Triangle 88"/>
              <p:cNvSpPr/>
              <p:nvPr/>
            </p:nvSpPr>
            <p:spPr>
              <a:xfrm>
                <a:off x="2517987" y="1211892"/>
                <a:ext cx="3390053" cy="821823"/>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8" name="Group 7"/>
              <p:cNvGrpSpPr/>
              <p:nvPr/>
            </p:nvGrpSpPr>
            <p:grpSpPr>
              <a:xfrm>
                <a:off x="2446736" y="2100283"/>
                <a:ext cx="563897" cy="1476250"/>
                <a:chOff x="1620037" y="2006195"/>
                <a:chExt cx="975976" cy="2231526"/>
              </a:xfrm>
            </p:grpSpPr>
            <p:sp>
              <p:nvSpPr>
                <p:cNvPr id="6" name="Rectangle 5"/>
                <p:cNvSpPr/>
                <p:nvPr/>
              </p:nvSpPr>
              <p:spPr>
                <a:xfrm>
                  <a:off x="1676400" y="2085400"/>
                  <a:ext cx="838200" cy="2073117"/>
                </a:xfrm>
                <a:prstGeom prst="rect">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 name="Trapezoid 6"/>
                <p:cNvSpPr/>
                <p:nvPr/>
              </p:nvSpPr>
              <p:spPr>
                <a:xfrm>
                  <a:off x="1620037" y="4158518"/>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76" name="Trapezoid 75"/>
                <p:cNvSpPr/>
                <p:nvPr/>
              </p:nvSpPr>
              <p:spPr>
                <a:xfrm rot="10800000">
                  <a:off x="1620037" y="2006195"/>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78" name="Group 77"/>
              <p:cNvGrpSpPr/>
              <p:nvPr/>
            </p:nvGrpSpPr>
            <p:grpSpPr>
              <a:xfrm>
                <a:off x="5432196" y="2104354"/>
                <a:ext cx="563897" cy="1476250"/>
                <a:chOff x="1620037" y="2006195"/>
                <a:chExt cx="975976" cy="2231526"/>
              </a:xfrm>
            </p:grpSpPr>
            <p:sp>
              <p:nvSpPr>
                <p:cNvPr id="79" name="Rectangle 78"/>
                <p:cNvSpPr/>
                <p:nvPr/>
              </p:nvSpPr>
              <p:spPr>
                <a:xfrm>
                  <a:off x="1676400" y="2085400"/>
                  <a:ext cx="838200" cy="2073117"/>
                </a:xfrm>
                <a:prstGeom prst="rect">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0" name="Trapezoid 79"/>
                <p:cNvSpPr/>
                <p:nvPr/>
              </p:nvSpPr>
              <p:spPr>
                <a:xfrm>
                  <a:off x="1620037" y="4158518"/>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1" name="Trapezoid 80"/>
                <p:cNvSpPr/>
                <p:nvPr/>
              </p:nvSpPr>
              <p:spPr>
                <a:xfrm rot="10800000">
                  <a:off x="1620037" y="2006195"/>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82" name="Isosceles Triangle 81"/>
              <p:cNvSpPr/>
              <p:nvPr/>
            </p:nvSpPr>
            <p:spPr>
              <a:xfrm>
                <a:off x="2963595" y="1209004"/>
                <a:ext cx="2501166" cy="621494"/>
              </a:xfrm>
              <a:prstGeom prst="triangle">
                <a:avLst>
                  <a:gd name="adj" fmla="val 50190"/>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9" name="Rounded Rectangle 8"/>
              <p:cNvSpPr/>
              <p:nvPr/>
            </p:nvSpPr>
            <p:spPr>
              <a:xfrm>
                <a:off x="2341880" y="3582113"/>
                <a:ext cx="3698240" cy="299102"/>
              </a:xfrm>
              <a:prstGeom prst="roundRect">
                <a:avLst/>
              </a:prstGeom>
              <a:solidFill>
                <a:schemeClr val="tx2"/>
              </a:solidFill>
              <a:ln w="222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Policies, Standards and Processes</a:t>
                </a:r>
                <a:endParaRPr lang="en-US" sz="900" dirty="0"/>
              </a:p>
            </p:txBody>
          </p:sp>
          <p:sp>
            <p:nvSpPr>
              <p:cNvPr id="85" name="Rounded Rectangle 84"/>
              <p:cNvSpPr/>
              <p:nvPr/>
            </p:nvSpPr>
            <p:spPr>
              <a:xfrm>
                <a:off x="2209800" y="3870978"/>
                <a:ext cx="3962400" cy="311845"/>
              </a:xfrm>
              <a:prstGeom prst="roundRect">
                <a:avLst/>
              </a:prstGeom>
              <a:solidFill>
                <a:schemeClr val="tx2"/>
              </a:solidFill>
              <a:ln w="222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smtClean="0"/>
                  <a:t>Corporate Organization Model</a:t>
                </a:r>
                <a:endParaRPr lang="en-US" sz="900" dirty="0"/>
              </a:p>
            </p:txBody>
          </p:sp>
          <p:sp>
            <p:nvSpPr>
              <p:cNvPr id="88" name="Isosceles Triangle 87"/>
              <p:cNvSpPr/>
              <p:nvPr/>
            </p:nvSpPr>
            <p:spPr>
              <a:xfrm>
                <a:off x="3046307" y="1226744"/>
                <a:ext cx="2333413" cy="563252"/>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3" name="Isosceles Triangle 82"/>
              <p:cNvSpPr/>
              <p:nvPr/>
            </p:nvSpPr>
            <p:spPr>
              <a:xfrm>
                <a:off x="3429000" y="1211892"/>
                <a:ext cx="1600200" cy="396163"/>
              </a:xfrm>
              <a:prstGeom prst="triangle">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87" name="Isosceles Triangle 86"/>
              <p:cNvSpPr/>
              <p:nvPr/>
            </p:nvSpPr>
            <p:spPr>
              <a:xfrm>
                <a:off x="3462195" y="1193454"/>
                <a:ext cx="1501635" cy="382031"/>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2" name="Rectangle 11"/>
              <p:cNvSpPr/>
              <p:nvPr/>
            </p:nvSpPr>
            <p:spPr>
              <a:xfrm rot="16200000">
                <a:off x="2099941" y="2638353"/>
                <a:ext cx="1243012" cy="400110"/>
              </a:xfrm>
              <a:prstGeom prst="rect">
                <a:avLst/>
              </a:prstGeom>
            </p:spPr>
            <p:txBody>
              <a:bodyPr wrap="square">
                <a:spAutoFit/>
              </a:bodyPr>
              <a:lstStyle/>
              <a:p>
                <a:pPr algn="ctr"/>
                <a:r>
                  <a:rPr lang="en-US" sz="1000" b="1" dirty="0" smtClean="0">
                    <a:solidFill>
                      <a:schemeClr val="tx2"/>
                    </a:solidFill>
                    <a:latin typeface="+mn-lt"/>
                  </a:rPr>
                  <a:t>Data </a:t>
                </a:r>
              </a:p>
              <a:p>
                <a:pPr algn="ctr"/>
                <a:r>
                  <a:rPr lang="en-US" sz="1000" b="1" dirty="0" smtClean="0">
                    <a:solidFill>
                      <a:schemeClr val="tx2"/>
                    </a:solidFill>
                    <a:latin typeface="+mn-lt"/>
                  </a:rPr>
                  <a:t>Governance</a:t>
                </a:r>
                <a:endParaRPr lang="en-US" sz="1000" b="1" dirty="0">
                  <a:solidFill>
                    <a:schemeClr val="tx2"/>
                  </a:solidFill>
                  <a:latin typeface="+mn-lt"/>
                </a:endParaRPr>
              </a:p>
            </p:txBody>
          </p:sp>
          <p:sp>
            <p:nvSpPr>
              <p:cNvPr id="92" name="Rectangle 91"/>
              <p:cNvSpPr/>
              <p:nvPr/>
            </p:nvSpPr>
            <p:spPr>
              <a:xfrm rot="16200000">
                <a:off x="5075156" y="2655669"/>
                <a:ext cx="1243012" cy="400110"/>
              </a:xfrm>
              <a:prstGeom prst="rect">
                <a:avLst/>
              </a:prstGeom>
            </p:spPr>
            <p:txBody>
              <a:bodyPr wrap="square">
                <a:spAutoFit/>
              </a:bodyPr>
              <a:lstStyle/>
              <a:p>
                <a:pPr algn="ctr"/>
                <a:r>
                  <a:rPr lang="en-US" sz="1000" b="1" dirty="0" smtClean="0">
                    <a:solidFill>
                      <a:schemeClr val="tx2"/>
                    </a:solidFill>
                    <a:latin typeface="+mn-lt"/>
                  </a:rPr>
                  <a:t>Data Management</a:t>
                </a:r>
                <a:endParaRPr lang="en-US" sz="1000" b="1" dirty="0">
                  <a:solidFill>
                    <a:schemeClr val="tx2"/>
                  </a:solidFill>
                  <a:latin typeface="+mn-lt"/>
                </a:endParaRPr>
              </a:p>
            </p:txBody>
          </p:sp>
          <p:sp>
            <p:nvSpPr>
              <p:cNvPr id="93" name="Rectangle 92"/>
              <p:cNvSpPr/>
              <p:nvPr/>
            </p:nvSpPr>
            <p:spPr>
              <a:xfrm>
                <a:off x="2898875" y="1816576"/>
                <a:ext cx="2672434" cy="230832"/>
              </a:xfrm>
              <a:prstGeom prst="rect">
                <a:avLst/>
              </a:prstGeom>
            </p:spPr>
            <p:txBody>
              <a:bodyPr wrap="square">
                <a:spAutoFit/>
              </a:bodyPr>
              <a:lstStyle/>
              <a:p>
                <a:pPr algn="ctr"/>
                <a:r>
                  <a:rPr lang="en-US" sz="900" dirty="0" smtClean="0">
                    <a:solidFill>
                      <a:schemeClr val="tx2"/>
                    </a:solidFill>
                    <a:latin typeface="+mn-lt"/>
                  </a:rPr>
                  <a:t>Federated Data Organization Model</a:t>
                </a:r>
                <a:endParaRPr lang="en-US" sz="900" dirty="0">
                  <a:solidFill>
                    <a:schemeClr val="tx2"/>
                  </a:solidFill>
                  <a:latin typeface="+mn-lt"/>
                </a:endParaRPr>
              </a:p>
            </p:txBody>
          </p:sp>
          <p:sp>
            <p:nvSpPr>
              <p:cNvPr id="94" name="Rectangle 93"/>
              <p:cNvSpPr/>
              <p:nvPr/>
            </p:nvSpPr>
            <p:spPr>
              <a:xfrm>
                <a:off x="3411553" y="1574335"/>
                <a:ext cx="1602917" cy="230832"/>
              </a:xfrm>
              <a:prstGeom prst="rect">
                <a:avLst/>
              </a:prstGeom>
            </p:spPr>
            <p:txBody>
              <a:bodyPr wrap="square">
                <a:spAutoFit/>
              </a:bodyPr>
              <a:lstStyle/>
              <a:p>
                <a:pPr algn="ctr"/>
                <a:r>
                  <a:rPr lang="en-US" sz="900" dirty="0" smtClean="0">
                    <a:solidFill>
                      <a:schemeClr val="tx2"/>
                    </a:solidFill>
                    <a:latin typeface="+mn-lt"/>
                  </a:rPr>
                  <a:t>Data Strategy</a:t>
                </a:r>
                <a:endParaRPr lang="en-US" sz="900" dirty="0">
                  <a:solidFill>
                    <a:schemeClr val="tx2"/>
                  </a:solidFill>
                  <a:latin typeface="+mn-lt"/>
                </a:endParaRPr>
              </a:p>
            </p:txBody>
          </p:sp>
          <p:sp>
            <p:nvSpPr>
              <p:cNvPr id="95" name="Rectangle 94"/>
              <p:cNvSpPr/>
              <p:nvPr/>
            </p:nvSpPr>
            <p:spPr>
              <a:xfrm>
                <a:off x="3504393" y="1285980"/>
                <a:ext cx="1429804" cy="323165"/>
              </a:xfrm>
              <a:prstGeom prst="rect">
                <a:avLst/>
              </a:prstGeom>
            </p:spPr>
            <p:txBody>
              <a:bodyPr wrap="square">
                <a:spAutoFit/>
              </a:bodyPr>
              <a:lstStyle/>
              <a:p>
                <a:pPr algn="ctr">
                  <a:lnSpc>
                    <a:spcPts val="900"/>
                  </a:lnSpc>
                </a:pPr>
                <a:r>
                  <a:rPr lang="en-US" sz="900" dirty="0" smtClean="0">
                    <a:solidFill>
                      <a:schemeClr val="tx2"/>
                    </a:solidFill>
                    <a:latin typeface="+mn-lt"/>
                  </a:rPr>
                  <a:t>Corporate</a:t>
                </a:r>
              </a:p>
              <a:p>
                <a:pPr algn="ctr">
                  <a:lnSpc>
                    <a:spcPts val="900"/>
                  </a:lnSpc>
                </a:pPr>
                <a:r>
                  <a:rPr lang="en-US" sz="900" dirty="0" smtClean="0">
                    <a:solidFill>
                      <a:schemeClr val="tx2"/>
                    </a:solidFill>
                    <a:latin typeface="+mn-lt"/>
                  </a:rPr>
                  <a:t>Strategy &amp; Objective</a:t>
                </a:r>
                <a:endParaRPr lang="en-US" sz="900" dirty="0">
                  <a:solidFill>
                    <a:schemeClr val="tx2"/>
                  </a:solidFill>
                  <a:latin typeface="+mn-lt"/>
                </a:endParaRPr>
              </a:p>
            </p:txBody>
          </p:sp>
        </p:grpSp>
        <p:sp>
          <p:nvSpPr>
            <p:cNvPr id="99" name="Rectangle 98"/>
            <p:cNvSpPr/>
            <p:nvPr/>
          </p:nvSpPr>
          <p:spPr>
            <a:xfrm>
              <a:off x="3348032" y="2495243"/>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a:t>
              </a:r>
            </a:p>
            <a:p>
              <a:pPr algn="ctr"/>
              <a:r>
                <a:rPr lang="en-US" sz="900" dirty="0" smtClean="0">
                  <a:solidFill>
                    <a:schemeClr val="tx2"/>
                  </a:solidFill>
                </a:rPr>
                <a:t>Quality</a:t>
              </a:r>
              <a:endParaRPr lang="en-US" sz="900" dirty="0"/>
            </a:p>
          </p:txBody>
        </p:sp>
        <p:sp>
          <p:nvSpPr>
            <p:cNvPr id="100" name="Rectangle 99"/>
            <p:cNvSpPr/>
            <p:nvPr/>
          </p:nvSpPr>
          <p:spPr>
            <a:xfrm>
              <a:off x="4162795" y="2495243"/>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Reusability</a:t>
              </a:r>
              <a:endParaRPr lang="en-US" sz="900" dirty="0">
                <a:solidFill>
                  <a:schemeClr val="tx2"/>
                </a:solidFill>
              </a:endParaRPr>
            </a:p>
          </p:txBody>
        </p:sp>
        <p:sp>
          <p:nvSpPr>
            <p:cNvPr id="101" name="Rectangle 100"/>
            <p:cNvSpPr/>
            <p:nvPr/>
          </p:nvSpPr>
          <p:spPr>
            <a:xfrm>
              <a:off x="4977558" y="2495243"/>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Security</a:t>
              </a:r>
              <a:endParaRPr lang="en-US" sz="900" dirty="0">
                <a:solidFill>
                  <a:schemeClr val="tx2"/>
                </a:solidFill>
              </a:endParaRPr>
            </a:p>
          </p:txBody>
        </p:sp>
        <p:sp>
          <p:nvSpPr>
            <p:cNvPr id="102" name="Rectangle 101"/>
            <p:cNvSpPr/>
            <p:nvPr/>
          </p:nvSpPr>
          <p:spPr>
            <a:xfrm>
              <a:off x="3350806" y="3198525"/>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Literacy</a:t>
              </a:r>
              <a:endParaRPr lang="en-US" sz="900" dirty="0">
                <a:solidFill>
                  <a:schemeClr val="tx2"/>
                </a:solidFill>
              </a:endParaRPr>
            </a:p>
          </p:txBody>
        </p:sp>
        <p:sp>
          <p:nvSpPr>
            <p:cNvPr id="103" name="Rectangle 102"/>
            <p:cNvSpPr/>
            <p:nvPr/>
          </p:nvSpPr>
          <p:spPr>
            <a:xfrm>
              <a:off x="4165569" y="3198525"/>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Compliance</a:t>
              </a:r>
              <a:endParaRPr lang="en-US" sz="900" dirty="0">
                <a:solidFill>
                  <a:schemeClr val="tx2"/>
                </a:solidFill>
              </a:endParaRPr>
            </a:p>
          </p:txBody>
        </p:sp>
        <p:sp>
          <p:nvSpPr>
            <p:cNvPr id="104" name="Rectangle 103"/>
            <p:cNvSpPr/>
            <p:nvPr/>
          </p:nvSpPr>
          <p:spPr>
            <a:xfrm>
              <a:off x="4980332" y="3198525"/>
              <a:ext cx="715126" cy="535754"/>
            </a:xfrm>
            <a:prstGeom prst="rect">
              <a:avLst/>
            </a:prstGeom>
            <a:solidFill>
              <a:schemeClr val="bg1"/>
            </a:solidFill>
            <a:ln w="19050">
              <a:solidFill>
                <a:schemeClr val="tx2"/>
              </a:solid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900" dirty="0" smtClean="0">
                  <a:solidFill>
                    <a:schemeClr val="tx2"/>
                  </a:solidFill>
                </a:rPr>
                <a:t>Data Architecture</a:t>
              </a:r>
              <a:endParaRPr lang="en-US" sz="900" dirty="0">
                <a:solidFill>
                  <a:schemeClr val="tx2"/>
                </a:solidFill>
              </a:endParaRPr>
            </a:p>
          </p:txBody>
        </p:sp>
      </p:grpSp>
      <p:sp>
        <p:nvSpPr>
          <p:cNvPr id="17" name="Rectangle 16"/>
          <p:cNvSpPr/>
          <p:nvPr/>
        </p:nvSpPr>
        <p:spPr>
          <a:xfrm>
            <a:off x="281241" y="1028740"/>
            <a:ext cx="2139846" cy="369332"/>
          </a:xfrm>
          <a:prstGeom prst="rect">
            <a:avLst/>
          </a:prstGeom>
        </p:spPr>
        <p:txBody>
          <a:bodyPr wrap="square">
            <a:spAutoFit/>
          </a:bodyPr>
          <a:lstStyle/>
          <a:p>
            <a:pPr algn="ctr"/>
            <a:r>
              <a:rPr lang="en-US" b="1" dirty="0">
                <a:solidFill>
                  <a:schemeClr val="tx2"/>
                </a:solidFill>
              </a:rPr>
              <a:t>Data </a:t>
            </a:r>
            <a:r>
              <a:rPr lang="en-US" b="1" dirty="0" smtClean="0">
                <a:solidFill>
                  <a:schemeClr val="tx2"/>
                </a:solidFill>
              </a:rPr>
              <a:t>Governance</a:t>
            </a:r>
            <a:endParaRPr lang="en-US" b="1" dirty="0"/>
          </a:p>
        </p:txBody>
      </p:sp>
      <p:sp>
        <p:nvSpPr>
          <p:cNvPr id="106" name="Rectangle 105"/>
          <p:cNvSpPr/>
          <p:nvPr/>
        </p:nvSpPr>
        <p:spPr>
          <a:xfrm>
            <a:off x="6721834" y="1027610"/>
            <a:ext cx="2139846" cy="369332"/>
          </a:xfrm>
          <a:prstGeom prst="rect">
            <a:avLst/>
          </a:prstGeom>
        </p:spPr>
        <p:txBody>
          <a:bodyPr wrap="square">
            <a:spAutoFit/>
          </a:bodyPr>
          <a:lstStyle/>
          <a:p>
            <a:pPr algn="ctr"/>
            <a:r>
              <a:rPr lang="en-US" b="1" dirty="0">
                <a:solidFill>
                  <a:schemeClr val="tx2"/>
                </a:solidFill>
              </a:rPr>
              <a:t>Data </a:t>
            </a:r>
            <a:r>
              <a:rPr lang="en-US" b="1" dirty="0" smtClean="0">
                <a:solidFill>
                  <a:schemeClr val="tx2"/>
                </a:solidFill>
              </a:rPr>
              <a:t>Management</a:t>
            </a:r>
            <a:endParaRPr lang="en-US" b="1" dirty="0"/>
          </a:p>
        </p:txBody>
      </p:sp>
      <p:sp>
        <p:nvSpPr>
          <p:cNvPr id="18" name="Rectangle 17"/>
          <p:cNvSpPr/>
          <p:nvPr/>
        </p:nvSpPr>
        <p:spPr>
          <a:xfrm>
            <a:off x="6697492" y="1429947"/>
            <a:ext cx="2180759" cy="3247043"/>
          </a:xfrm>
          <a:prstGeom prst="rect">
            <a:avLst/>
          </a:prstGeom>
        </p:spPr>
        <p:txBody>
          <a:bodyPr wrap="square">
            <a:spAutoFit/>
          </a:bodyPr>
          <a:lstStyle/>
          <a:p>
            <a:pPr marL="0" marR="0" algn="ctr">
              <a:spcBef>
                <a:spcPts val="1200"/>
              </a:spcBef>
              <a:spcAft>
                <a:spcPts val="0"/>
              </a:spcAft>
            </a:pPr>
            <a:r>
              <a:rPr lang="en-US" sz="1100" b="1" dirty="0" smtClean="0">
                <a:solidFill>
                  <a:srgbClr val="000000"/>
                </a:solidFill>
              </a:rPr>
              <a:t>Methods</a:t>
            </a:r>
            <a:r>
              <a:rPr lang="en-US" sz="1100" dirty="0" smtClean="0">
                <a:solidFill>
                  <a:srgbClr val="000000"/>
                </a:solidFill>
              </a:rPr>
              <a:t> of how data </a:t>
            </a:r>
            <a:r>
              <a:rPr lang="en-US" sz="1100" dirty="0">
                <a:solidFill>
                  <a:srgbClr val="000000"/>
                </a:solidFill>
              </a:rPr>
              <a:t>is organized. It refers to the </a:t>
            </a:r>
            <a:r>
              <a:rPr lang="en-US" sz="1100" b="1" dirty="0">
                <a:solidFill>
                  <a:srgbClr val="000000"/>
                </a:solidFill>
              </a:rPr>
              <a:t>practice</a:t>
            </a:r>
            <a:r>
              <a:rPr lang="en-US" sz="1100" dirty="0">
                <a:solidFill>
                  <a:srgbClr val="000000"/>
                </a:solidFill>
              </a:rPr>
              <a:t> of collecting, organizing, protecting, processing, sorting and maintaining </a:t>
            </a:r>
            <a:r>
              <a:rPr lang="en-US" sz="1100" dirty="0" smtClean="0">
                <a:solidFill>
                  <a:srgbClr val="000000"/>
                </a:solidFill>
              </a:rPr>
              <a:t>data</a:t>
            </a:r>
          </a:p>
          <a:p>
            <a:pPr algn="ctr">
              <a:spcBef>
                <a:spcPts val="1200"/>
              </a:spcBef>
              <a:spcAft>
                <a:spcPts val="0"/>
              </a:spcAft>
            </a:pPr>
            <a:r>
              <a:rPr lang="en-US" sz="1100" dirty="0"/>
              <a:t>Assure the </a:t>
            </a:r>
            <a:r>
              <a:rPr lang="en-US" sz="1100" b="1" dirty="0"/>
              <a:t>accuracy, accessibility and availability </a:t>
            </a:r>
            <a:r>
              <a:rPr lang="en-US" sz="1100" dirty="0"/>
              <a:t>of data to be processed and analyzed</a:t>
            </a:r>
            <a:endParaRPr lang="en-US" sz="1100" dirty="0">
              <a:solidFill>
                <a:srgbClr val="000000"/>
              </a:solidFill>
            </a:endParaRPr>
          </a:p>
          <a:p>
            <a:pPr marL="0" marR="0" algn="ctr">
              <a:spcBef>
                <a:spcPts val="1200"/>
              </a:spcBef>
              <a:spcAft>
                <a:spcPts val="0"/>
              </a:spcAft>
            </a:pPr>
            <a:r>
              <a:rPr lang="en-US" sz="1100" b="1" dirty="0" smtClean="0">
                <a:solidFill>
                  <a:srgbClr val="000000"/>
                </a:solidFill>
              </a:rPr>
              <a:t>Logistical</a:t>
            </a:r>
            <a:r>
              <a:rPr lang="en-US" sz="1100" dirty="0" smtClean="0">
                <a:solidFill>
                  <a:srgbClr val="000000"/>
                </a:solidFill>
              </a:rPr>
              <a:t> </a:t>
            </a:r>
            <a:r>
              <a:rPr lang="en-US" sz="1100" dirty="0">
                <a:solidFill>
                  <a:srgbClr val="000000"/>
                </a:solidFill>
              </a:rPr>
              <a:t>and focused on technology and increase data quality and valuably </a:t>
            </a:r>
          </a:p>
          <a:p>
            <a:pPr algn="ctr">
              <a:spcBef>
                <a:spcPts val="1200"/>
              </a:spcBef>
              <a:spcAft>
                <a:spcPts val="0"/>
              </a:spcAft>
            </a:pPr>
            <a:r>
              <a:rPr lang="en-US" sz="1100" dirty="0" smtClean="0"/>
              <a:t>Primarily </a:t>
            </a:r>
            <a:r>
              <a:rPr lang="en-US" sz="1100" dirty="0"/>
              <a:t>the </a:t>
            </a:r>
            <a:r>
              <a:rPr lang="en-US" sz="1100" b="1" dirty="0"/>
              <a:t>responsibility of IT </a:t>
            </a:r>
            <a:r>
              <a:rPr lang="en-US" sz="1100" dirty="0"/>
              <a:t>to implement the framework to manage data</a:t>
            </a:r>
          </a:p>
          <a:p>
            <a:pPr marL="0" marR="0" algn="ctr">
              <a:spcBef>
                <a:spcPts val="1200"/>
              </a:spcBef>
              <a:spcAft>
                <a:spcPts val="0"/>
              </a:spcAft>
            </a:pPr>
            <a:endParaRPr lang="en-US" sz="1100" dirty="0">
              <a:solidFill>
                <a:srgbClr val="000000"/>
              </a:solidFill>
            </a:endParaRPr>
          </a:p>
        </p:txBody>
      </p:sp>
      <p:sp>
        <p:nvSpPr>
          <p:cNvPr id="110" name="Rectangle 109"/>
          <p:cNvSpPr/>
          <p:nvPr/>
        </p:nvSpPr>
        <p:spPr>
          <a:xfrm>
            <a:off x="263534" y="1458307"/>
            <a:ext cx="2180759" cy="3247043"/>
          </a:xfrm>
          <a:prstGeom prst="rect">
            <a:avLst/>
          </a:prstGeom>
        </p:spPr>
        <p:txBody>
          <a:bodyPr wrap="square">
            <a:spAutoFit/>
          </a:bodyPr>
          <a:lstStyle/>
          <a:p>
            <a:pPr marL="0" marR="0" algn="ctr">
              <a:spcBef>
                <a:spcPts val="1200"/>
              </a:spcBef>
              <a:spcAft>
                <a:spcPts val="0"/>
              </a:spcAft>
            </a:pPr>
            <a:r>
              <a:rPr lang="en-US" sz="1100" b="1" dirty="0">
                <a:solidFill>
                  <a:srgbClr val="000000"/>
                </a:solidFill>
              </a:rPr>
              <a:t>Policies</a:t>
            </a:r>
            <a:r>
              <a:rPr lang="en-US" sz="1100" dirty="0">
                <a:solidFill>
                  <a:srgbClr val="000000"/>
                </a:solidFill>
              </a:rPr>
              <a:t>, rules and controls to governing the data and managing data quality. It refers to the strategy and </a:t>
            </a:r>
            <a:r>
              <a:rPr lang="en-US" sz="1100" b="1" dirty="0">
                <a:solidFill>
                  <a:srgbClr val="000000"/>
                </a:solidFill>
              </a:rPr>
              <a:t>framework</a:t>
            </a:r>
            <a:r>
              <a:rPr lang="en-US" sz="1100" dirty="0">
                <a:solidFill>
                  <a:srgbClr val="000000"/>
                </a:solidFill>
              </a:rPr>
              <a:t> to establish process and </a:t>
            </a:r>
            <a:r>
              <a:rPr lang="en-US" sz="1100" dirty="0" smtClean="0">
                <a:solidFill>
                  <a:srgbClr val="000000"/>
                </a:solidFill>
              </a:rPr>
              <a:t>theories</a:t>
            </a:r>
          </a:p>
          <a:p>
            <a:pPr algn="ctr">
              <a:spcBef>
                <a:spcPts val="1200"/>
              </a:spcBef>
              <a:spcAft>
                <a:spcPts val="0"/>
              </a:spcAft>
            </a:pPr>
            <a:r>
              <a:rPr lang="en-US" sz="1100" dirty="0"/>
              <a:t>Achieve </a:t>
            </a:r>
            <a:r>
              <a:rPr lang="en-US" sz="1100" b="1" dirty="0"/>
              <a:t>business goals </a:t>
            </a:r>
            <a:r>
              <a:rPr lang="en-US" sz="1100" dirty="0"/>
              <a:t>and </a:t>
            </a:r>
            <a:r>
              <a:rPr lang="en-US" sz="1100" b="1" dirty="0"/>
              <a:t>reduce</a:t>
            </a:r>
            <a:r>
              <a:rPr lang="en-US" sz="1100" dirty="0"/>
              <a:t> </a:t>
            </a:r>
            <a:r>
              <a:rPr lang="en-US" sz="1100" b="1" dirty="0"/>
              <a:t>risk, add truest </a:t>
            </a:r>
            <a:r>
              <a:rPr lang="en-US" sz="1100" dirty="0"/>
              <a:t>and understanding to organization's data</a:t>
            </a:r>
          </a:p>
          <a:p>
            <a:pPr marL="0" marR="0" algn="ctr">
              <a:spcBef>
                <a:spcPts val="1200"/>
              </a:spcBef>
              <a:spcAft>
                <a:spcPts val="0"/>
              </a:spcAft>
            </a:pPr>
            <a:r>
              <a:rPr lang="en-US" sz="1100" b="1" dirty="0" smtClean="0"/>
              <a:t>Philosophical</a:t>
            </a:r>
            <a:r>
              <a:rPr lang="en-US" sz="1100" dirty="0" smtClean="0"/>
              <a:t> </a:t>
            </a:r>
            <a:r>
              <a:rPr lang="en-US" sz="1100" dirty="0"/>
              <a:t>focused on an overall business strategy, and reliability and safety of </a:t>
            </a:r>
            <a:r>
              <a:rPr lang="en-US" sz="1100" dirty="0" smtClean="0"/>
              <a:t>data</a:t>
            </a:r>
          </a:p>
          <a:p>
            <a:pPr marL="0" marR="0" algn="ctr">
              <a:spcBef>
                <a:spcPts val="1200"/>
              </a:spcBef>
              <a:spcAft>
                <a:spcPts val="0"/>
              </a:spcAft>
            </a:pPr>
            <a:r>
              <a:rPr lang="en-US" sz="1100" dirty="0"/>
              <a:t>Multiple members of an </a:t>
            </a:r>
            <a:r>
              <a:rPr lang="en-US" sz="1100" b="1" dirty="0"/>
              <a:t>enterprise holistically</a:t>
            </a:r>
            <a:r>
              <a:rPr lang="en-US" sz="1100" dirty="0"/>
              <a:t> build a framework for data management</a:t>
            </a:r>
          </a:p>
          <a:p>
            <a:pPr marL="0" marR="0" algn="ctr">
              <a:spcBef>
                <a:spcPts val="1200"/>
              </a:spcBef>
              <a:spcAft>
                <a:spcPts val="0"/>
              </a:spcAft>
            </a:pPr>
            <a:endParaRPr lang="en-US" sz="1100" dirty="0">
              <a:solidFill>
                <a:srgbClr val="000000"/>
              </a:solidFill>
            </a:endParaRPr>
          </a:p>
        </p:txBody>
      </p:sp>
      <p:sp>
        <p:nvSpPr>
          <p:cNvPr id="111" name="Rectangle 110"/>
          <p:cNvSpPr/>
          <p:nvPr/>
        </p:nvSpPr>
        <p:spPr>
          <a:xfrm>
            <a:off x="160573" y="626027"/>
            <a:ext cx="7810984" cy="307777"/>
          </a:xfrm>
          <a:prstGeom prst="rect">
            <a:avLst/>
          </a:prstGeom>
          <a:noFill/>
        </p:spPr>
        <p:txBody>
          <a:bodyPr wrap="none">
            <a:spAutoFit/>
          </a:bodyPr>
          <a:lstStyle/>
          <a:p>
            <a:r>
              <a:rPr lang="en-US" sz="1400" dirty="0" smtClean="0">
                <a:solidFill>
                  <a:schemeClr val="tx2"/>
                </a:solidFill>
              </a:rPr>
              <a:t>Data Governance and Data Management are the pillars to support corporate data strategy and objectives</a:t>
            </a:r>
            <a:endParaRPr lang="en-US" sz="1400" dirty="0">
              <a:solidFill>
                <a:schemeClr val="tx2"/>
              </a:solidFill>
            </a:endParaRPr>
          </a:p>
        </p:txBody>
      </p:sp>
      <p:cxnSp>
        <p:nvCxnSpPr>
          <p:cNvPr id="23" name="Straight Connector 22"/>
          <p:cNvCxnSpPr>
            <a:endCxn id="6" idx="1"/>
          </p:cNvCxnSpPr>
          <p:nvPr/>
        </p:nvCxnSpPr>
        <p:spPr>
          <a:xfrm>
            <a:off x="2421087" y="1954921"/>
            <a:ext cx="438106" cy="1048412"/>
          </a:xfrm>
          <a:prstGeom prst="line">
            <a:avLst/>
          </a:prstGeom>
          <a:ln w="3175">
            <a:solidFill>
              <a:schemeClr val="tx2"/>
            </a:solidFill>
            <a:prstDash val="dash"/>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a:endCxn id="6" idx="1"/>
          </p:cNvCxnSpPr>
          <p:nvPr/>
        </p:nvCxnSpPr>
        <p:spPr>
          <a:xfrm flipV="1">
            <a:off x="2402334" y="3003333"/>
            <a:ext cx="456859" cy="1060433"/>
          </a:xfrm>
          <a:prstGeom prst="line">
            <a:avLst/>
          </a:prstGeom>
          <a:ln w="3175">
            <a:solidFill>
              <a:schemeClr val="tx2"/>
            </a:solidFill>
            <a:prstDash val="dash"/>
          </a:ln>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79" idx="3"/>
          </p:cNvCxnSpPr>
          <p:nvPr/>
        </p:nvCxnSpPr>
        <p:spPr>
          <a:xfrm flipH="1">
            <a:off x="6328946" y="1902475"/>
            <a:ext cx="392888" cy="1104929"/>
          </a:xfrm>
          <a:prstGeom prst="line">
            <a:avLst/>
          </a:prstGeom>
          <a:ln w="3175">
            <a:solidFill>
              <a:schemeClr val="tx2"/>
            </a:solidFill>
            <a:prstDash val="dash"/>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endCxn id="79" idx="3"/>
          </p:cNvCxnSpPr>
          <p:nvPr/>
        </p:nvCxnSpPr>
        <p:spPr>
          <a:xfrm flipH="1" flipV="1">
            <a:off x="6328946" y="3007404"/>
            <a:ext cx="411552" cy="1028499"/>
          </a:xfrm>
          <a:prstGeom prst="line">
            <a:avLst/>
          </a:prstGeom>
          <a:ln w="3175">
            <a:solidFill>
              <a:schemeClr val="tx2"/>
            </a:solidFill>
            <a:prstDash val="dash"/>
          </a:ln>
        </p:spPr>
        <p:style>
          <a:lnRef idx="2">
            <a:schemeClr val="accent1"/>
          </a:lnRef>
          <a:fillRef idx="0">
            <a:schemeClr val="accent1"/>
          </a:fillRef>
          <a:effectRef idx="1">
            <a:schemeClr val="accent1"/>
          </a:effectRef>
          <a:fontRef idx="minor">
            <a:schemeClr val="tx1"/>
          </a:fontRef>
        </p:style>
      </p:cxnSp>
      <p:sp>
        <p:nvSpPr>
          <p:cNvPr id="130" name="Rectangle 129"/>
          <p:cNvSpPr/>
          <p:nvPr/>
        </p:nvSpPr>
        <p:spPr>
          <a:xfrm>
            <a:off x="2317247" y="4547788"/>
            <a:ext cx="4594912" cy="307777"/>
          </a:xfrm>
          <a:prstGeom prst="rect">
            <a:avLst/>
          </a:prstGeom>
          <a:noFill/>
        </p:spPr>
        <p:txBody>
          <a:bodyPr wrap="none">
            <a:spAutoFit/>
          </a:bodyPr>
          <a:lstStyle/>
          <a:p>
            <a:pPr algn="ctr"/>
            <a:r>
              <a:rPr lang="en-US" sz="1400" dirty="0" smtClean="0">
                <a:solidFill>
                  <a:schemeClr val="tx2"/>
                </a:solidFill>
              </a:rPr>
              <a:t>Data Metrics are the building blocks to solidify the structure  </a:t>
            </a:r>
            <a:endParaRPr lang="en-US" sz="1400" dirty="0">
              <a:solidFill>
                <a:schemeClr val="tx2"/>
              </a:solidFill>
            </a:endParaRPr>
          </a:p>
        </p:txBody>
      </p:sp>
    </p:spTree>
    <p:extLst>
      <p:ext uri="{BB962C8B-B14F-4D97-AF65-F5344CB8AC3E}">
        <p14:creationId xmlns:p14="http://schemas.microsoft.com/office/powerpoint/2010/main" val="16748998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Rectangle 179"/>
          <p:cNvSpPr/>
          <p:nvPr/>
        </p:nvSpPr>
        <p:spPr>
          <a:xfrm>
            <a:off x="2186724" y="1501736"/>
            <a:ext cx="1513219" cy="2682286"/>
          </a:xfrm>
          <a:prstGeom prst="rect">
            <a:avLst/>
          </a:prstGeom>
          <a:solidFill>
            <a:schemeClr val="accent6">
              <a:lumMod val="20000"/>
              <a:lumOff val="80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144" name="Rectangle 143"/>
          <p:cNvSpPr/>
          <p:nvPr/>
        </p:nvSpPr>
        <p:spPr>
          <a:xfrm>
            <a:off x="6405521" y="1508195"/>
            <a:ext cx="888360" cy="2675058"/>
          </a:xfrm>
          <a:prstGeom prst="rect">
            <a:avLst/>
          </a:prstGeom>
          <a:solidFill>
            <a:schemeClr val="accent6">
              <a:lumMod val="20000"/>
              <a:lumOff val="80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33</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Product Standard</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12" name="Rectangle 11"/>
          <p:cNvSpPr/>
          <p:nvPr/>
        </p:nvSpPr>
        <p:spPr>
          <a:xfrm>
            <a:off x="1956493" y="1603656"/>
            <a:ext cx="1981200" cy="502702"/>
          </a:xfrm>
          <a:prstGeom prst="rect">
            <a:avLst/>
          </a:prstGeom>
        </p:spPr>
        <p:txBody>
          <a:bodyPr wrap="square">
            <a:spAutoFit/>
          </a:bodyPr>
          <a:lstStyle/>
          <a:p>
            <a:pPr algn="ctr">
              <a:lnSpc>
                <a:spcPts val="1600"/>
              </a:lnSpc>
            </a:pPr>
            <a:r>
              <a:rPr lang="en-US" b="1" dirty="0">
                <a:solidFill>
                  <a:schemeClr val="tx2"/>
                </a:solidFill>
              </a:rPr>
              <a:t>Data </a:t>
            </a:r>
            <a:r>
              <a:rPr lang="en-US" b="1" dirty="0" smtClean="0">
                <a:solidFill>
                  <a:schemeClr val="tx2"/>
                </a:solidFill>
              </a:rPr>
              <a:t>Product</a:t>
            </a:r>
          </a:p>
          <a:p>
            <a:pPr algn="ctr">
              <a:lnSpc>
                <a:spcPts val="1600"/>
              </a:lnSpc>
            </a:pPr>
            <a:r>
              <a:rPr lang="en-US" b="1" dirty="0" smtClean="0">
                <a:solidFill>
                  <a:schemeClr val="tx2"/>
                </a:solidFill>
              </a:rPr>
              <a:t>Standard</a:t>
            </a:r>
            <a:endParaRPr lang="en-US" b="1" dirty="0"/>
          </a:p>
        </p:txBody>
      </p:sp>
      <p:sp>
        <p:nvSpPr>
          <p:cNvPr id="13" name="Rectangle 12"/>
          <p:cNvSpPr/>
          <p:nvPr/>
        </p:nvSpPr>
        <p:spPr>
          <a:xfrm>
            <a:off x="2267184" y="2113160"/>
            <a:ext cx="1406722" cy="1831271"/>
          </a:xfrm>
          <a:prstGeom prst="rect">
            <a:avLst/>
          </a:prstGeom>
        </p:spPr>
        <p:txBody>
          <a:bodyPr wrap="square">
            <a:spAutoFit/>
          </a:bodyPr>
          <a:lstStyle/>
          <a:p>
            <a:pPr marL="228600" marR="0" indent="-228600">
              <a:spcBef>
                <a:spcPts val="300"/>
              </a:spcBef>
              <a:spcAft>
                <a:spcPts val="0"/>
              </a:spcAft>
              <a:buFont typeface="+mj-lt"/>
              <a:buAutoNum type="arabicPeriod"/>
            </a:pPr>
            <a:r>
              <a:rPr lang="en-US" sz="1400" dirty="0" smtClean="0">
                <a:solidFill>
                  <a:schemeClr val="tx2"/>
                </a:solidFill>
              </a:rPr>
              <a:t>Interoperable</a:t>
            </a:r>
          </a:p>
          <a:p>
            <a:pPr marL="228600" marR="0" indent="-228600">
              <a:spcBef>
                <a:spcPts val="300"/>
              </a:spcBef>
              <a:spcAft>
                <a:spcPts val="0"/>
              </a:spcAft>
              <a:buFont typeface="+mj-lt"/>
              <a:buAutoNum type="arabicPeriod"/>
            </a:pPr>
            <a:r>
              <a:rPr lang="en-US" sz="1400" dirty="0" smtClean="0">
                <a:solidFill>
                  <a:schemeClr val="tx2"/>
                </a:solidFill>
              </a:rPr>
              <a:t>Observable</a:t>
            </a:r>
          </a:p>
          <a:p>
            <a:pPr marL="228600" marR="0" indent="-228600">
              <a:spcBef>
                <a:spcPts val="300"/>
              </a:spcBef>
              <a:spcAft>
                <a:spcPts val="0"/>
              </a:spcAft>
              <a:buFont typeface="+mj-lt"/>
              <a:buAutoNum type="arabicPeriod"/>
            </a:pPr>
            <a:r>
              <a:rPr lang="en-US" sz="1400" dirty="0" smtClean="0">
                <a:solidFill>
                  <a:schemeClr val="tx2"/>
                </a:solidFill>
              </a:rPr>
              <a:t>Discoverable</a:t>
            </a:r>
          </a:p>
          <a:p>
            <a:pPr marL="228600" marR="0" indent="-228600">
              <a:spcBef>
                <a:spcPts val="300"/>
              </a:spcBef>
              <a:spcAft>
                <a:spcPts val="0"/>
              </a:spcAft>
              <a:buFont typeface="+mj-lt"/>
              <a:buAutoNum type="arabicPeriod"/>
            </a:pPr>
            <a:r>
              <a:rPr lang="en-US" sz="1400" dirty="0" smtClean="0">
                <a:solidFill>
                  <a:schemeClr val="tx2"/>
                </a:solidFill>
              </a:rPr>
              <a:t>Changeable</a:t>
            </a:r>
          </a:p>
          <a:p>
            <a:pPr marL="228600" marR="0" indent="-228600">
              <a:spcBef>
                <a:spcPts val="300"/>
              </a:spcBef>
              <a:spcAft>
                <a:spcPts val="0"/>
              </a:spcAft>
              <a:buFont typeface="+mj-lt"/>
              <a:buAutoNum type="arabicPeriod"/>
            </a:pPr>
            <a:r>
              <a:rPr lang="en-US" sz="1400" dirty="0" smtClean="0">
                <a:solidFill>
                  <a:schemeClr val="tx2"/>
                </a:solidFill>
              </a:rPr>
              <a:t>Addressable</a:t>
            </a:r>
          </a:p>
          <a:p>
            <a:pPr marL="228600" marR="0" indent="-228600">
              <a:spcBef>
                <a:spcPts val="300"/>
              </a:spcBef>
              <a:spcAft>
                <a:spcPts val="0"/>
              </a:spcAft>
              <a:buFont typeface="+mj-lt"/>
              <a:buAutoNum type="arabicPeriod"/>
            </a:pPr>
            <a:r>
              <a:rPr lang="en-US" sz="1400" dirty="0" smtClean="0">
                <a:solidFill>
                  <a:schemeClr val="tx2"/>
                </a:solidFill>
              </a:rPr>
              <a:t>Secured</a:t>
            </a:r>
          </a:p>
          <a:p>
            <a:pPr marL="228600" marR="0" indent="-228600">
              <a:spcBef>
                <a:spcPts val="300"/>
              </a:spcBef>
              <a:spcAft>
                <a:spcPts val="0"/>
              </a:spcAft>
              <a:buFont typeface="+mj-lt"/>
              <a:buAutoNum type="arabicPeriod"/>
            </a:pPr>
            <a:r>
              <a:rPr lang="en-US" sz="1400" dirty="0" smtClean="0">
                <a:solidFill>
                  <a:schemeClr val="tx2"/>
                </a:solidFill>
              </a:rPr>
              <a:t>Trustworthy</a:t>
            </a:r>
          </a:p>
        </p:txBody>
      </p:sp>
      <p:sp>
        <p:nvSpPr>
          <p:cNvPr id="85" name="Left Brace 84"/>
          <p:cNvSpPr/>
          <p:nvPr/>
        </p:nvSpPr>
        <p:spPr>
          <a:xfrm rot="10800000">
            <a:off x="3747898" y="1433153"/>
            <a:ext cx="106767" cy="2792964"/>
          </a:xfrm>
          <a:prstGeom prst="leftBrace">
            <a:avLst>
              <a:gd name="adj1" fmla="val 10743"/>
              <a:gd name="adj2" fmla="val 49343"/>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7" name="Left Brace 156"/>
          <p:cNvSpPr/>
          <p:nvPr/>
        </p:nvSpPr>
        <p:spPr>
          <a:xfrm>
            <a:off x="1998582" y="1436411"/>
            <a:ext cx="198052" cy="2795131"/>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ectangle 157"/>
          <p:cNvSpPr/>
          <p:nvPr/>
        </p:nvSpPr>
        <p:spPr>
          <a:xfrm>
            <a:off x="455250" y="3041179"/>
            <a:ext cx="1415194" cy="461665"/>
          </a:xfrm>
          <a:prstGeom prst="rect">
            <a:avLst/>
          </a:prstGeom>
        </p:spPr>
        <p:txBody>
          <a:bodyPr wrap="square">
            <a:spAutoFit/>
          </a:bodyPr>
          <a:lstStyle/>
          <a:p>
            <a:pPr algn="ctr"/>
            <a:r>
              <a:rPr lang="en-US" sz="1200" b="1" dirty="0" smtClean="0">
                <a:solidFill>
                  <a:schemeClr val="bg1">
                    <a:lumMod val="50000"/>
                  </a:schemeClr>
                </a:solidFill>
              </a:rPr>
              <a:t>Enterprise Data </a:t>
            </a:r>
            <a:r>
              <a:rPr lang="en-US" sz="1200" b="1" dirty="0">
                <a:solidFill>
                  <a:schemeClr val="bg1">
                    <a:lumMod val="50000"/>
                  </a:schemeClr>
                </a:solidFill>
              </a:rPr>
              <a:t>Governance</a:t>
            </a:r>
            <a:endParaRPr lang="en-US" sz="1200" b="1" dirty="0">
              <a:solidFill>
                <a:schemeClr val="bg1">
                  <a:lumMod val="50000"/>
                </a:schemeClr>
              </a:solidFill>
            </a:endParaRPr>
          </a:p>
        </p:txBody>
      </p:sp>
      <p:pic>
        <p:nvPicPr>
          <p:cNvPr id="159" name="Picture 158"/>
          <p:cNvPicPr>
            <a:picLocks noChangeAspect="1"/>
          </p:cNvPicPr>
          <p:nvPr/>
        </p:nvPicPr>
        <p:blipFill>
          <a:blip r:embed="rId3"/>
          <a:stretch>
            <a:fillRect/>
          </a:stretch>
        </p:blipFill>
        <p:spPr>
          <a:xfrm>
            <a:off x="827724" y="2578496"/>
            <a:ext cx="674146" cy="509217"/>
          </a:xfrm>
          <a:prstGeom prst="rect">
            <a:avLst/>
          </a:prstGeom>
        </p:spPr>
      </p:pic>
      <p:cxnSp>
        <p:nvCxnSpPr>
          <p:cNvPr id="56" name="Straight Connector 55"/>
          <p:cNvCxnSpPr>
            <a:stCxn id="159" idx="3"/>
            <a:endCxn id="157" idx="1"/>
          </p:cNvCxnSpPr>
          <p:nvPr/>
        </p:nvCxnSpPr>
        <p:spPr>
          <a:xfrm flipV="1">
            <a:off x="1501870" y="2832858"/>
            <a:ext cx="496712" cy="247"/>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4444118" y="1548829"/>
            <a:ext cx="426540" cy="400662"/>
            <a:chOff x="6668614" y="1356206"/>
            <a:chExt cx="647701" cy="608405"/>
          </a:xfrm>
        </p:grpSpPr>
        <p:sp>
          <p:nvSpPr>
            <p:cNvPr id="61" name="Rectangle 60"/>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62" name="Group 61"/>
            <p:cNvGrpSpPr/>
            <p:nvPr/>
          </p:nvGrpSpPr>
          <p:grpSpPr>
            <a:xfrm>
              <a:off x="6776276" y="1439461"/>
              <a:ext cx="449580" cy="439606"/>
              <a:chOff x="761706" y="1997725"/>
              <a:chExt cx="449580" cy="439606"/>
            </a:xfrm>
          </p:grpSpPr>
          <p:sp>
            <p:nvSpPr>
              <p:cNvPr id="70" name="Rectangle 69"/>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1" name="Rectangle 70"/>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2" name="Rectangle 71"/>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3" name="Rectangle 72"/>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4" name="Rectangle 73"/>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5" name="Rectangle 74"/>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6" name="Rectangle 75"/>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81" name="Rectangle 80"/>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63" name="Group 62"/>
            <p:cNvGrpSpPr/>
            <p:nvPr/>
          </p:nvGrpSpPr>
          <p:grpSpPr>
            <a:xfrm>
              <a:off x="6905816" y="1566607"/>
              <a:ext cx="189553" cy="189351"/>
              <a:chOff x="6932171" y="1509543"/>
              <a:chExt cx="189553" cy="189351"/>
            </a:xfrm>
          </p:grpSpPr>
          <p:pic>
            <p:nvPicPr>
              <p:cNvPr id="65" name="Picture 64"/>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66" name="Picture 6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67" name="Picture 6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68" name="Picture 6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69" name="Picture 6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sp>
        <p:nvSpPr>
          <p:cNvPr id="88" name="Rectangle 87"/>
          <p:cNvSpPr/>
          <p:nvPr/>
        </p:nvSpPr>
        <p:spPr>
          <a:xfrm>
            <a:off x="3898355" y="2773052"/>
            <a:ext cx="328615" cy="153888"/>
          </a:xfrm>
          <a:prstGeom prst="rect">
            <a:avLst/>
          </a:prstGeom>
          <a:solidFill>
            <a:schemeClr val="bg1"/>
          </a:solidFill>
        </p:spPr>
        <p:txBody>
          <a:bodyPr wrap="none" lIns="0" tIns="0" rIns="0" bIns="0">
            <a:spAutoFit/>
          </a:bodyPr>
          <a:lstStyle/>
          <a:p>
            <a:pPr algn="ctr"/>
            <a:r>
              <a:rPr lang="en-US" sz="1000" dirty="0">
                <a:solidFill>
                  <a:schemeClr val="bg1">
                    <a:lumMod val="50000"/>
                  </a:schemeClr>
                </a:solidFill>
              </a:rPr>
              <a:t>Codify</a:t>
            </a:r>
            <a:endParaRPr lang="en-US" sz="1000" dirty="0">
              <a:solidFill>
                <a:schemeClr val="bg1">
                  <a:lumMod val="50000"/>
                </a:schemeClr>
              </a:solidFill>
            </a:endParaRPr>
          </a:p>
        </p:txBody>
      </p:sp>
      <p:sp>
        <p:nvSpPr>
          <p:cNvPr id="98" name="Left Brace 97"/>
          <p:cNvSpPr/>
          <p:nvPr/>
        </p:nvSpPr>
        <p:spPr>
          <a:xfrm rot="5400000">
            <a:off x="6730942" y="553961"/>
            <a:ext cx="253848" cy="1572873"/>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01" name="Elbow Connector 100"/>
          <p:cNvCxnSpPr>
            <a:stCxn id="61" idx="1"/>
          </p:cNvCxnSpPr>
          <p:nvPr/>
        </p:nvCxnSpPr>
        <p:spPr>
          <a:xfrm rot="10800000" flipV="1">
            <a:off x="4191002" y="1749160"/>
            <a:ext cx="253117" cy="1100836"/>
          </a:xfrm>
          <a:prstGeom prst="bentConnector3">
            <a:avLst>
              <a:gd name="adj1" fmla="val 50000"/>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104" name="Picture 103"/>
          <p:cNvPicPr>
            <a:picLocks noChangeAspect="1"/>
          </p:cNvPicPr>
          <p:nvPr/>
        </p:nvPicPr>
        <p:blipFill>
          <a:blip r:embed="rId6"/>
          <a:stretch>
            <a:fillRect/>
          </a:stretch>
        </p:blipFill>
        <p:spPr>
          <a:xfrm>
            <a:off x="5223957" y="1546202"/>
            <a:ext cx="667427" cy="402269"/>
          </a:xfrm>
          <a:prstGeom prst="rect">
            <a:avLst/>
          </a:prstGeom>
        </p:spPr>
      </p:pic>
      <p:pic>
        <p:nvPicPr>
          <p:cNvPr id="105" name="Picture 104"/>
          <p:cNvPicPr>
            <a:picLocks noChangeAspect="1"/>
          </p:cNvPicPr>
          <p:nvPr/>
        </p:nvPicPr>
        <p:blipFill>
          <a:blip r:embed="rId6"/>
          <a:stretch>
            <a:fillRect/>
          </a:stretch>
        </p:blipFill>
        <p:spPr>
          <a:xfrm>
            <a:off x="5223956" y="3032279"/>
            <a:ext cx="667427" cy="402269"/>
          </a:xfrm>
          <a:prstGeom prst="rect">
            <a:avLst/>
          </a:prstGeom>
        </p:spPr>
      </p:pic>
      <p:pic>
        <p:nvPicPr>
          <p:cNvPr id="106" name="Picture 105"/>
          <p:cNvPicPr>
            <a:picLocks noChangeAspect="1"/>
          </p:cNvPicPr>
          <p:nvPr/>
        </p:nvPicPr>
        <p:blipFill>
          <a:blip r:embed="rId6"/>
          <a:stretch>
            <a:fillRect/>
          </a:stretch>
        </p:blipFill>
        <p:spPr>
          <a:xfrm>
            <a:off x="5226778" y="2242138"/>
            <a:ext cx="667427" cy="402269"/>
          </a:xfrm>
          <a:prstGeom prst="rect">
            <a:avLst/>
          </a:prstGeom>
        </p:spPr>
      </p:pic>
      <p:pic>
        <p:nvPicPr>
          <p:cNvPr id="107" name="Picture 106"/>
          <p:cNvPicPr>
            <a:picLocks noChangeAspect="1"/>
          </p:cNvPicPr>
          <p:nvPr/>
        </p:nvPicPr>
        <p:blipFill>
          <a:blip r:embed="rId6"/>
          <a:stretch>
            <a:fillRect/>
          </a:stretch>
        </p:blipFill>
        <p:spPr>
          <a:xfrm>
            <a:off x="5195242" y="3716017"/>
            <a:ext cx="667427" cy="402269"/>
          </a:xfrm>
          <a:prstGeom prst="rect">
            <a:avLst/>
          </a:prstGeom>
        </p:spPr>
      </p:pic>
      <p:sp>
        <p:nvSpPr>
          <p:cNvPr id="34" name="Rectangle 33"/>
          <p:cNvSpPr/>
          <p:nvPr/>
        </p:nvSpPr>
        <p:spPr>
          <a:xfrm>
            <a:off x="5324433" y="1872029"/>
            <a:ext cx="466474" cy="138499"/>
          </a:xfrm>
          <a:prstGeom prst="rect">
            <a:avLst/>
          </a:prstGeom>
          <a:solidFill>
            <a:schemeClr val="bg1"/>
          </a:solidFill>
        </p:spPr>
        <p:txBody>
          <a:bodyPr wrap="none" lIns="0" tIns="0" rIns="0" bIns="0">
            <a:spAutoFit/>
          </a:bodyPr>
          <a:lstStyle/>
          <a:p>
            <a:pPr algn="ctr"/>
            <a:r>
              <a:rPr lang="en-US" sz="900" b="1" dirty="0" smtClean="0">
                <a:solidFill>
                  <a:schemeClr val="accent2"/>
                </a:solidFill>
              </a:rPr>
              <a:t>Customer</a:t>
            </a:r>
            <a:endParaRPr lang="en-US" sz="900" dirty="0">
              <a:solidFill>
                <a:schemeClr val="accent2"/>
              </a:solidFill>
            </a:endParaRPr>
          </a:p>
        </p:txBody>
      </p:sp>
      <p:sp>
        <p:nvSpPr>
          <p:cNvPr id="108" name="Rectangle 107"/>
          <p:cNvSpPr/>
          <p:nvPr/>
        </p:nvSpPr>
        <p:spPr>
          <a:xfrm>
            <a:off x="5324432" y="3348327"/>
            <a:ext cx="461665" cy="209994"/>
          </a:xfrm>
          <a:prstGeom prst="rect">
            <a:avLst/>
          </a:prstGeom>
          <a:solidFill>
            <a:schemeClr val="bg1"/>
          </a:solidFill>
        </p:spPr>
        <p:txBody>
          <a:bodyPr wrap="none" lIns="0" tIns="0" rIns="0" bIns="0">
            <a:spAutoFit/>
          </a:bodyPr>
          <a:lstStyle/>
          <a:p>
            <a:pPr algn="ctr">
              <a:lnSpc>
                <a:spcPts val="800"/>
              </a:lnSpc>
            </a:pPr>
            <a:r>
              <a:rPr lang="en-US" sz="900" b="1" dirty="0" smtClean="0">
                <a:solidFill>
                  <a:schemeClr val="accent2"/>
                </a:solidFill>
              </a:rPr>
              <a:t>Wagering</a:t>
            </a:r>
          </a:p>
          <a:p>
            <a:pPr algn="ctr">
              <a:lnSpc>
                <a:spcPts val="800"/>
              </a:lnSpc>
            </a:pPr>
            <a:r>
              <a:rPr lang="en-US" sz="900" b="1" dirty="0" smtClean="0">
                <a:solidFill>
                  <a:schemeClr val="accent2"/>
                </a:solidFill>
              </a:rPr>
              <a:t>Racing</a:t>
            </a:r>
            <a:endParaRPr lang="en-US" sz="900" dirty="0">
              <a:solidFill>
                <a:schemeClr val="accent2"/>
              </a:solidFill>
            </a:endParaRPr>
          </a:p>
        </p:txBody>
      </p:sp>
      <p:sp>
        <p:nvSpPr>
          <p:cNvPr id="109" name="Rectangle 108"/>
          <p:cNvSpPr/>
          <p:nvPr/>
        </p:nvSpPr>
        <p:spPr>
          <a:xfrm>
            <a:off x="5305522" y="4049036"/>
            <a:ext cx="461665" cy="209994"/>
          </a:xfrm>
          <a:prstGeom prst="rect">
            <a:avLst/>
          </a:prstGeom>
          <a:solidFill>
            <a:schemeClr val="bg1"/>
          </a:solidFill>
        </p:spPr>
        <p:txBody>
          <a:bodyPr wrap="none" lIns="0" tIns="0" rIns="0" bIns="0">
            <a:spAutoFit/>
          </a:bodyPr>
          <a:lstStyle/>
          <a:p>
            <a:pPr algn="ctr">
              <a:lnSpc>
                <a:spcPts val="800"/>
              </a:lnSpc>
            </a:pPr>
            <a:r>
              <a:rPr lang="en-US" sz="900" b="1" dirty="0" smtClean="0">
                <a:solidFill>
                  <a:schemeClr val="accent2"/>
                </a:solidFill>
              </a:rPr>
              <a:t>Wagering</a:t>
            </a:r>
          </a:p>
          <a:p>
            <a:pPr algn="ctr">
              <a:lnSpc>
                <a:spcPts val="800"/>
              </a:lnSpc>
            </a:pPr>
            <a:r>
              <a:rPr lang="en-US" sz="900" b="1" dirty="0" smtClean="0">
                <a:solidFill>
                  <a:schemeClr val="accent2"/>
                </a:solidFill>
              </a:rPr>
              <a:t>Sport</a:t>
            </a:r>
            <a:endParaRPr lang="en-US" sz="900" dirty="0">
              <a:solidFill>
                <a:schemeClr val="accent2"/>
              </a:solidFill>
            </a:endParaRPr>
          </a:p>
        </p:txBody>
      </p:sp>
      <p:sp>
        <p:nvSpPr>
          <p:cNvPr id="110" name="Rectangle 109"/>
          <p:cNvSpPr/>
          <p:nvPr/>
        </p:nvSpPr>
        <p:spPr>
          <a:xfrm>
            <a:off x="5252716" y="2580752"/>
            <a:ext cx="615553" cy="138499"/>
          </a:xfrm>
          <a:prstGeom prst="rect">
            <a:avLst/>
          </a:prstGeom>
          <a:solidFill>
            <a:schemeClr val="bg1"/>
          </a:solidFill>
        </p:spPr>
        <p:txBody>
          <a:bodyPr wrap="none" lIns="0" tIns="0" rIns="0" bIns="0">
            <a:spAutoFit/>
          </a:bodyPr>
          <a:lstStyle/>
          <a:p>
            <a:pPr algn="ctr"/>
            <a:r>
              <a:rPr lang="en-US" sz="900" b="1" dirty="0" smtClean="0">
                <a:solidFill>
                  <a:schemeClr val="accent2"/>
                </a:solidFill>
              </a:rPr>
              <a:t>Membership</a:t>
            </a:r>
            <a:endParaRPr lang="en-US" sz="900" dirty="0">
              <a:solidFill>
                <a:schemeClr val="accent2"/>
              </a:solidFill>
            </a:endParaRPr>
          </a:p>
        </p:txBody>
      </p:sp>
      <p:pic>
        <p:nvPicPr>
          <p:cNvPr id="111" name="Picture 110"/>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39565" y="1612816"/>
            <a:ext cx="275541" cy="280040"/>
          </a:xfrm>
          <a:prstGeom prst="rect">
            <a:avLst/>
          </a:prstGeom>
          <a:noFill/>
          <a:ln>
            <a:noFill/>
          </a:ln>
        </p:spPr>
      </p:pic>
      <p:pic>
        <p:nvPicPr>
          <p:cNvPr id="112" name="Picture 111"/>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17061" y="2307387"/>
            <a:ext cx="275541" cy="280040"/>
          </a:xfrm>
          <a:prstGeom prst="rect">
            <a:avLst/>
          </a:prstGeom>
          <a:noFill/>
          <a:ln>
            <a:noFill/>
          </a:ln>
        </p:spPr>
      </p:pic>
      <p:pic>
        <p:nvPicPr>
          <p:cNvPr id="113" name="Picture 112"/>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18074" y="3093393"/>
            <a:ext cx="275541" cy="280040"/>
          </a:xfrm>
          <a:prstGeom prst="rect">
            <a:avLst/>
          </a:prstGeom>
          <a:noFill/>
          <a:ln>
            <a:noFill/>
          </a:ln>
        </p:spPr>
      </p:pic>
      <p:pic>
        <p:nvPicPr>
          <p:cNvPr id="114" name="Picture 113"/>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16652" y="3772451"/>
            <a:ext cx="275541" cy="280040"/>
          </a:xfrm>
          <a:prstGeom prst="rect">
            <a:avLst/>
          </a:prstGeom>
          <a:noFill/>
          <a:ln>
            <a:noFill/>
          </a:ln>
        </p:spPr>
      </p:pic>
      <p:pic>
        <p:nvPicPr>
          <p:cNvPr id="1026" name="Picture 2" descr="Tableau Software Logo PNG Vector (AI) Free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7767" y="1542671"/>
            <a:ext cx="342707" cy="3381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werApps-Logo | CLOUDsy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27767" y="2181460"/>
            <a:ext cx="404886" cy="3428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wer BI Logo, symbol, meaning, history, 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16363" y="1938641"/>
            <a:ext cx="425434" cy="2393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visioning of Azure Cognitive Service resources with Terraform | by Cloud  Journeys with Anindita | Mediu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16363" y="2606049"/>
            <a:ext cx="464660" cy="2439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 App Service - Visual Studio Marketplac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94302" y="2911972"/>
            <a:ext cx="291642" cy="2916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ServiceNow logo.svg - Wikipedi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93528" y="3317717"/>
            <a:ext cx="570682" cy="93322"/>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Arrow Connector 148"/>
          <p:cNvCxnSpPr>
            <a:stCxn id="104" idx="3"/>
            <a:endCxn id="111" idx="1"/>
          </p:cNvCxnSpPr>
          <p:nvPr/>
        </p:nvCxnSpPr>
        <p:spPr>
          <a:xfrm>
            <a:off x="5891384" y="1747337"/>
            <a:ext cx="848181" cy="5499"/>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4" name="Rectangle 183"/>
          <p:cNvSpPr/>
          <p:nvPr/>
        </p:nvSpPr>
        <p:spPr>
          <a:xfrm>
            <a:off x="6315474" y="2667802"/>
            <a:ext cx="1049556" cy="352276"/>
          </a:xfrm>
          <a:prstGeom prst="rect">
            <a:avLst/>
          </a:prstGeom>
        </p:spPr>
        <p:txBody>
          <a:bodyPr wrap="square">
            <a:spAutoFit/>
          </a:bodyPr>
          <a:lstStyle/>
          <a:p>
            <a:pPr algn="ctr">
              <a:lnSpc>
                <a:spcPts val="1000"/>
              </a:lnSpc>
            </a:pPr>
            <a:r>
              <a:rPr lang="en-US" sz="1050" b="1" dirty="0" smtClean="0">
                <a:solidFill>
                  <a:schemeClr val="tx2"/>
                </a:solidFill>
              </a:rPr>
              <a:t>Data </a:t>
            </a:r>
          </a:p>
          <a:p>
            <a:pPr algn="ctr">
              <a:lnSpc>
                <a:spcPts val="1000"/>
              </a:lnSpc>
            </a:pPr>
            <a:r>
              <a:rPr lang="en-US" sz="1050" b="1" dirty="0" smtClean="0">
                <a:solidFill>
                  <a:schemeClr val="tx2"/>
                </a:solidFill>
              </a:rPr>
              <a:t>Products</a:t>
            </a:r>
            <a:endParaRPr lang="en-US" sz="1050" b="1" dirty="0">
              <a:solidFill>
                <a:schemeClr val="tx2"/>
              </a:solidFill>
            </a:endParaRPr>
          </a:p>
        </p:txBody>
      </p:sp>
      <p:sp>
        <p:nvSpPr>
          <p:cNvPr id="203" name="Rectangle 202"/>
          <p:cNvSpPr/>
          <p:nvPr/>
        </p:nvSpPr>
        <p:spPr>
          <a:xfrm>
            <a:off x="160573" y="626027"/>
            <a:ext cx="5896999" cy="307777"/>
          </a:xfrm>
          <a:prstGeom prst="rect">
            <a:avLst/>
          </a:prstGeom>
          <a:noFill/>
        </p:spPr>
        <p:txBody>
          <a:bodyPr wrap="none">
            <a:spAutoFit/>
          </a:bodyPr>
          <a:lstStyle/>
          <a:p>
            <a:r>
              <a:rPr lang="en-US" sz="1400" dirty="0" smtClean="0">
                <a:solidFill>
                  <a:schemeClr val="tx2"/>
                </a:solidFill>
              </a:rPr>
              <a:t>Enterprise Data Management drives and measures for data product standards </a:t>
            </a:r>
            <a:endParaRPr lang="en-US" sz="1400" dirty="0">
              <a:solidFill>
                <a:schemeClr val="tx2"/>
              </a:solidFill>
            </a:endParaRPr>
          </a:p>
        </p:txBody>
      </p:sp>
      <p:grpSp>
        <p:nvGrpSpPr>
          <p:cNvPr id="1037" name="Group 1036"/>
          <p:cNvGrpSpPr/>
          <p:nvPr/>
        </p:nvGrpSpPr>
        <p:grpSpPr>
          <a:xfrm>
            <a:off x="7830763" y="3604470"/>
            <a:ext cx="727078" cy="587830"/>
            <a:chOff x="7218118" y="1215939"/>
            <a:chExt cx="727078" cy="587830"/>
          </a:xfrm>
        </p:grpSpPr>
        <p:pic>
          <p:nvPicPr>
            <p:cNvPr id="205" name="Picture 204"/>
            <p:cNvPicPr>
              <a:picLocks noChangeAspect="1"/>
            </p:cNvPicPr>
            <p:nvPr/>
          </p:nvPicPr>
          <p:blipFill>
            <a:blip r:embed="rId6"/>
            <a:stretch>
              <a:fillRect/>
            </a:stretch>
          </p:blipFill>
          <p:spPr>
            <a:xfrm>
              <a:off x="7277769" y="1215939"/>
              <a:ext cx="667427" cy="402269"/>
            </a:xfrm>
            <a:prstGeom prst="rect">
              <a:avLst/>
            </a:prstGeom>
          </p:spPr>
        </p:pic>
        <p:pic>
          <p:nvPicPr>
            <p:cNvPr id="206" name="Picture 205"/>
            <p:cNvPicPr>
              <a:picLocks noChangeAspect="1"/>
            </p:cNvPicPr>
            <p:nvPr/>
          </p:nvPicPr>
          <p:blipFill>
            <a:blip r:embed="rId6"/>
            <a:stretch>
              <a:fillRect/>
            </a:stretch>
          </p:blipFill>
          <p:spPr>
            <a:xfrm>
              <a:off x="7257455" y="1312243"/>
              <a:ext cx="667427" cy="402269"/>
            </a:xfrm>
            <a:prstGeom prst="rect">
              <a:avLst/>
            </a:prstGeom>
          </p:spPr>
        </p:pic>
        <p:pic>
          <p:nvPicPr>
            <p:cNvPr id="207" name="Picture 206"/>
            <p:cNvPicPr>
              <a:picLocks noChangeAspect="1"/>
            </p:cNvPicPr>
            <p:nvPr/>
          </p:nvPicPr>
          <p:blipFill>
            <a:blip r:embed="rId6"/>
            <a:stretch>
              <a:fillRect/>
            </a:stretch>
          </p:blipFill>
          <p:spPr>
            <a:xfrm>
              <a:off x="7218118" y="1401500"/>
              <a:ext cx="667427" cy="402269"/>
            </a:xfrm>
            <a:prstGeom prst="rect">
              <a:avLst/>
            </a:prstGeom>
          </p:spPr>
        </p:pic>
      </p:grpSp>
      <p:grpSp>
        <p:nvGrpSpPr>
          <p:cNvPr id="216" name="Group 215"/>
          <p:cNvGrpSpPr/>
          <p:nvPr/>
        </p:nvGrpSpPr>
        <p:grpSpPr>
          <a:xfrm>
            <a:off x="4431553" y="3027788"/>
            <a:ext cx="426540" cy="400662"/>
            <a:chOff x="6668614" y="1356206"/>
            <a:chExt cx="647701" cy="608405"/>
          </a:xfrm>
        </p:grpSpPr>
        <p:sp>
          <p:nvSpPr>
            <p:cNvPr id="217" name="Rectangle 216"/>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18" name="Group 217"/>
            <p:cNvGrpSpPr/>
            <p:nvPr/>
          </p:nvGrpSpPr>
          <p:grpSpPr>
            <a:xfrm>
              <a:off x="6776276" y="1439461"/>
              <a:ext cx="449580" cy="439606"/>
              <a:chOff x="761706" y="1997725"/>
              <a:chExt cx="449580" cy="439606"/>
            </a:xfrm>
          </p:grpSpPr>
          <p:sp>
            <p:nvSpPr>
              <p:cNvPr id="225" name="Rectangle 224"/>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6" name="Rectangle 225"/>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7" name="Rectangle 226"/>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8" name="Rectangle 227"/>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29" name="Rectangle 228"/>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0" name="Rectangle 229"/>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1" name="Rectangle 230"/>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32" name="Rectangle 231"/>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19" name="Group 218"/>
            <p:cNvGrpSpPr/>
            <p:nvPr/>
          </p:nvGrpSpPr>
          <p:grpSpPr>
            <a:xfrm>
              <a:off x="6905816" y="1566607"/>
              <a:ext cx="189553" cy="189351"/>
              <a:chOff x="6932171" y="1509543"/>
              <a:chExt cx="189553" cy="189351"/>
            </a:xfrm>
          </p:grpSpPr>
          <p:pic>
            <p:nvPicPr>
              <p:cNvPr id="220" name="Picture 21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21" name="Picture 22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22" name="Picture 22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23" name="Picture 222"/>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24" name="Picture 223"/>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grpSp>
        <p:nvGrpSpPr>
          <p:cNvPr id="233" name="Group 232"/>
          <p:cNvGrpSpPr/>
          <p:nvPr/>
        </p:nvGrpSpPr>
        <p:grpSpPr>
          <a:xfrm>
            <a:off x="4429864" y="2242941"/>
            <a:ext cx="426540" cy="400662"/>
            <a:chOff x="6668614" y="1356206"/>
            <a:chExt cx="647701" cy="608405"/>
          </a:xfrm>
        </p:grpSpPr>
        <p:sp>
          <p:nvSpPr>
            <p:cNvPr id="234" name="Rectangle 233"/>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35" name="Group 234"/>
            <p:cNvGrpSpPr/>
            <p:nvPr/>
          </p:nvGrpSpPr>
          <p:grpSpPr>
            <a:xfrm>
              <a:off x="6776276" y="1439461"/>
              <a:ext cx="449580" cy="439606"/>
              <a:chOff x="761706" y="1997725"/>
              <a:chExt cx="449580" cy="439606"/>
            </a:xfrm>
          </p:grpSpPr>
          <p:sp>
            <p:nvSpPr>
              <p:cNvPr id="242" name="Rectangle 241"/>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3" name="Rectangle 242"/>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4" name="Rectangle 243"/>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5" name="Rectangle 244"/>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6" name="Rectangle 245"/>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7" name="Rectangle 246"/>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8" name="Rectangle 247"/>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49" name="Rectangle 248"/>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36" name="Group 235"/>
            <p:cNvGrpSpPr/>
            <p:nvPr/>
          </p:nvGrpSpPr>
          <p:grpSpPr>
            <a:xfrm>
              <a:off x="6905816" y="1566607"/>
              <a:ext cx="189553" cy="189351"/>
              <a:chOff x="6932171" y="1509543"/>
              <a:chExt cx="189553" cy="189351"/>
            </a:xfrm>
          </p:grpSpPr>
          <p:pic>
            <p:nvPicPr>
              <p:cNvPr id="237" name="Picture 23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38" name="Picture 23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39" name="Picture 238"/>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40" name="Picture 239"/>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41" name="Picture 240"/>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grpSp>
        <p:nvGrpSpPr>
          <p:cNvPr id="251" name="Group 250"/>
          <p:cNvGrpSpPr/>
          <p:nvPr/>
        </p:nvGrpSpPr>
        <p:grpSpPr>
          <a:xfrm>
            <a:off x="4436531" y="3717624"/>
            <a:ext cx="426540" cy="400662"/>
            <a:chOff x="6668614" y="1356206"/>
            <a:chExt cx="647701" cy="608405"/>
          </a:xfrm>
        </p:grpSpPr>
        <p:sp>
          <p:nvSpPr>
            <p:cNvPr id="252" name="Rectangle 251"/>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253" name="Group 252"/>
            <p:cNvGrpSpPr/>
            <p:nvPr/>
          </p:nvGrpSpPr>
          <p:grpSpPr>
            <a:xfrm>
              <a:off x="6776276" y="1439461"/>
              <a:ext cx="449580" cy="439606"/>
              <a:chOff x="761706" y="1997725"/>
              <a:chExt cx="449580" cy="439606"/>
            </a:xfrm>
          </p:grpSpPr>
          <p:sp>
            <p:nvSpPr>
              <p:cNvPr id="260" name="Rectangle 259"/>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1" name="Rectangle 260"/>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2" name="Rectangle 261"/>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3" name="Rectangle 262"/>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4" name="Rectangle 263"/>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5" name="Rectangle 264"/>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6" name="Rectangle 265"/>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267" name="Rectangle 266"/>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254" name="Group 253"/>
            <p:cNvGrpSpPr/>
            <p:nvPr/>
          </p:nvGrpSpPr>
          <p:grpSpPr>
            <a:xfrm>
              <a:off x="6905816" y="1566607"/>
              <a:ext cx="189553" cy="189351"/>
              <a:chOff x="6932171" y="1509543"/>
              <a:chExt cx="189553" cy="189351"/>
            </a:xfrm>
          </p:grpSpPr>
          <p:pic>
            <p:nvPicPr>
              <p:cNvPr id="255" name="Picture 254"/>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256" name="Picture 25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257" name="Picture 25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258" name="Picture 25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259" name="Picture 25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cxnSp>
        <p:nvCxnSpPr>
          <p:cNvPr id="285" name="Elbow Connector 284"/>
          <p:cNvCxnSpPr>
            <a:stCxn id="252" idx="1"/>
          </p:cNvCxnSpPr>
          <p:nvPr/>
        </p:nvCxnSpPr>
        <p:spPr>
          <a:xfrm rot="10800000">
            <a:off x="4191001" y="2849997"/>
            <a:ext cx="245530" cy="1067959"/>
          </a:xfrm>
          <a:prstGeom prst="bentConnector3">
            <a:avLst>
              <a:gd name="adj1" fmla="val 50000"/>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0" name="Straight Connector 289"/>
          <p:cNvCxnSpPr>
            <a:stCxn id="61" idx="3"/>
            <a:endCxn id="104" idx="1"/>
          </p:cNvCxnSpPr>
          <p:nvPr/>
        </p:nvCxnSpPr>
        <p:spPr>
          <a:xfrm flipV="1">
            <a:off x="4870658" y="1747337"/>
            <a:ext cx="353299" cy="1823"/>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93" name="Straight Connector 292"/>
          <p:cNvCxnSpPr>
            <a:stCxn id="234" idx="3"/>
            <a:endCxn id="106" idx="1"/>
          </p:cNvCxnSpPr>
          <p:nvPr/>
        </p:nvCxnSpPr>
        <p:spPr>
          <a:xfrm>
            <a:off x="4856404" y="2443272"/>
            <a:ext cx="370374" cy="1"/>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296" name="Straight Connector 295"/>
          <p:cNvCxnSpPr>
            <a:stCxn id="217" idx="3"/>
            <a:endCxn id="105" idx="1"/>
          </p:cNvCxnSpPr>
          <p:nvPr/>
        </p:nvCxnSpPr>
        <p:spPr>
          <a:xfrm>
            <a:off x="4858093" y="3228119"/>
            <a:ext cx="365863" cy="5295"/>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00" name="Straight Connector 299"/>
          <p:cNvCxnSpPr>
            <a:stCxn id="252" idx="3"/>
            <a:endCxn id="107" idx="1"/>
          </p:cNvCxnSpPr>
          <p:nvPr/>
        </p:nvCxnSpPr>
        <p:spPr>
          <a:xfrm flipV="1">
            <a:off x="4863071" y="3917152"/>
            <a:ext cx="332171" cy="803"/>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05" name="Straight Arrow Connector 304"/>
          <p:cNvCxnSpPr>
            <a:stCxn id="106" idx="3"/>
            <a:endCxn id="112" idx="1"/>
          </p:cNvCxnSpPr>
          <p:nvPr/>
        </p:nvCxnSpPr>
        <p:spPr>
          <a:xfrm>
            <a:off x="5894205" y="2443273"/>
            <a:ext cx="822856" cy="4134"/>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105" idx="3"/>
            <a:endCxn id="113" idx="1"/>
          </p:cNvCxnSpPr>
          <p:nvPr/>
        </p:nvCxnSpPr>
        <p:spPr>
          <a:xfrm flipV="1">
            <a:off x="5891383" y="3233413"/>
            <a:ext cx="826691" cy="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3" name="Straight Arrow Connector 312"/>
          <p:cNvCxnSpPr>
            <a:stCxn id="107" idx="3"/>
            <a:endCxn id="114" idx="1"/>
          </p:cNvCxnSpPr>
          <p:nvPr/>
        </p:nvCxnSpPr>
        <p:spPr>
          <a:xfrm flipV="1">
            <a:off x="5862669" y="3912471"/>
            <a:ext cx="853983" cy="468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rot="16200000">
            <a:off x="4859398" y="2714113"/>
            <a:ext cx="2681940" cy="257876"/>
          </a:xfrm>
          <a:prstGeom prst="roundRect">
            <a:avLst/>
          </a:prstGeom>
          <a:solidFill>
            <a:schemeClr val="bg1">
              <a:lumMod val="85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bg1">
                    <a:lumMod val="50000"/>
                  </a:schemeClr>
                </a:solidFill>
              </a:rPr>
              <a:t>Provision Layer</a:t>
            </a:r>
            <a:endParaRPr lang="en-US" sz="1000" dirty="0">
              <a:solidFill>
                <a:schemeClr val="bg1">
                  <a:lumMod val="50000"/>
                </a:schemeClr>
              </a:solidFill>
            </a:endParaRPr>
          </a:p>
        </p:txBody>
      </p:sp>
      <p:cxnSp>
        <p:nvCxnSpPr>
          <p:cNvPr id="323" name="Straight Arrow Connector 322"/>
          <p:cNvCxnSpPr>
            <a:stCxn id="111" idx="3"/>
          </p:cNvCxnSpPr>
          <p:nvPr/>
        </p:nvCxnSpPr>
        <p:spPr>
          <a:xfrm flipV="1">
            <a:off x="7015106" y="1749630"/>
            <a:ext cx="381000" cy="3206"/>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6" name="Straight Arrow Connector 325"/>
          <p:cNvCxnSpPr>
            <a:stCxn id="112" idx="3"/>
          </p:cNvCxnSpPr>
          <p:nvPr/>
        </p:nvCxnSpPr>
        <p:spPr>
          <a:xfrm flipV="1">
            <a:off x="6992602" y="2443737"/>
            <a:ext cx="403504" cy="367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7" name="Straight Arrow Connector 326"/>
          <p:cNvCxnSpPr>
            <a:stCxn id="113" idx="3"/>
          </p:cNvCxnSpPr>
          <p:nvPr/>
        </p:nvCxnSpPr>
        <p:spPr>
          <a:xfrm flipV="1">
            <a:off x="6993615" y="3230766"/>
            <a:ext cx="396415" cy="2647"/>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114" idx="3"/>
          </p:cNvCxnSpPr>
          <p:nvPr/>
        </p:nvCxnSpPr>
        <p:spPr>
          <a:xfrm flipV="1">
            <a:off x="6992193" y="3912470"/>
            <a:ext cx="403913" cy="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H="1">
            <a:off x="4337319" y="2445340"/>
            <a:ext cx="81631" cy="0"/>
          </a:xfrm>
          <a:prstGeom prst="line">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flipH="1">
            <a:off x="4337319" y="3254595"/>
            <a:ext cx="81631" cy="0"/>
          </a:xfrm>
          <a:prstGeom prst="line">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342" name="Left Brace 341"/>
          <p:cNvSpPr/>
          <p:nvPr/>
        </p:nvSpPr>
        <p:spPr>
          <a:xfrm rot="5400000">
            <a:off x="5453779" y="966626"/>
            <a:ext cx="246198" cy="763272"/>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4" name="Left Brace 343"/>
          <p:cNvSpPr/>
          <p:nvPr/>
        </p:nvSpPr>
        <p:spPr>
          <a:xfrm rot="5400000">
            <a:off x="8075623" y="920401"/>
            <a:ext cx="219747" cy="856557"/>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5" name="Rectangle 344"/>
          <p:cNvSpPr/>
          <p:nvPr/>
        </p:nvSpPr>
        <p:spPr>
          <a:xfrm>
            <a:off x="4191000" y="980556"/>
            <a:ext cx="934529" cy="461665"/>
          </a:xfrm>
          <a:prstGeom prst="rect">
            <a:avLst/>
          </a:prstGeom>
        </p:spPr>
        <p:txBody>
          <a:bodyPr wrap="square" lIns="0" rIns="0">
            <a:spAutoFit/>
          </a:bodyPr>
          <a:lstStyle/>
          <a:p>
            <a:pPr algn="ctr"/>
            <a:r>
              <a:rPr lang="en-US" sz="1200" b="1" dirty="0" smtClean="0">
                <a:solidFill>
                  <a:schemeClr val="bg1">
                    <a:lumMod val="50000"/>
                  </a:schemeClr>
                </a:solidFill>
              </a:rPr>
              <a:t>Domain </a:t>
            </a:r>
            <a:r>
              <a:rPr lang="en-US" sz="1200" b="1" dirty="0" smtClean="0">
                <a:solidFill>
                  <a:schemeClr val="bg1">
                    <a:lumMod val="50000"/>
                  </a:schemeClr>
                </a:solidFill>
              </a:rPr>
              <a:t>Data </a:t>
            </a:r>
            <a:r>
              <a:rPr lang="en-US" sz="1200" b="1" dirty="0" smtClean="0">
                <a:solidFill>
                  <a:schemeClr val="bg1">
                    <a:lumMod val="50000"/>
                  </a:schemeClr>
                </a:solidFill>
              </a:rPr>
              <a:t>Management</a:t>
            </a:r>
            <a:endParaRPr lang="en-US" sz="1200" b="1" dirty="0">
              <a:solidFill>
                <a:schemeClr val="bg1">
                  <a:lumMod val="50000"/>
                </a:schemeClr>
              </a:solidFill>
            </a:endParaRPr>
          </a:p>
        </p:txBody>
      </p:sp>
      <p:sp>
        <p:nvSpPr>
          <p:cNvPr id="103" name="Rectangle 102"/>
          <p:cNvSpPr/>
          <p:nvPr/>
        </p:nvSpPr>
        <p:spPr>
          <a:xfrm>
            <a:off x="5460020" y="1130675"/>
            <a:ext cx="259686" cy="153888"/>
          </a:xfrm>
          <a:prstGeom prst="rect">
            <a:avLst/>
          </a:prstGeom>
          <a:solidFill>
            <a:schemeClr val="bg1"/>
          </a:solidFill>
        </p:spPr>
        <p:txBody>
          <a:bodyPr wrap="none" lIns="0" tIns="0" rIns="0" bIns="0">
            <a:spAutoFit/>
          </a:bodyPr>
          <a:lstStyle/>
          <a:p>
            <a:pPr algn="ctr"/>
            <a:r>
              <a:rPr lang="en-US" sz="1000" dirty="0" smtClean="0">
                <a:solidFill>
                  <a:schemeClr val="bg1">
                    <a:lumMod val="50000"/>
                  </a:schemeClr>
                </a:solidFill>
              </a:rPr>
              <a:t>Align</a:t>
            </a:r>
            <a:endParaRPr lang="en-US" sz="1000" dirty="0">
              <a:solidFill>
                <a:schemeClr val="bg1">
                  <a:lumMod val="50000"/>
                </a:schemeClr>
              </a:solidFill>
            </a:endParaRPr>
          </a:p>
        </p:txBody>
      </p:sp>
      <p:sp>
        <p:nvSpPr>
          <p:cNvPr id="95" name="Rectangle 94"/>
          <p:cNvSpPr/>
          <p:nvPr/>
        </p:nvSpPr>
        <p:spPr>
          <a:xfrm>
            <a:off x="6634449" y="1125795"/>
            <a:ext cx="426399" cy="153888"/>
          </a:xfrm>
          <a:prstGeom prst="rect">
            <a:avLst/>
          </a:prstGeom>
          <a:solidFill>
            <a:schemeClr val="bg1"/>
          </a:solidFill>
        </p:spPr>
        <p:txBody>
          <a:bodyPr wrap="none" lIns="0" tIns="0" rIns="0" bIns="0">
            <a:spAutoFit/>
          </a:bodyPr>
          <a:lstStyle/>
          <a:p>
            <a:pPr algn="ctr"/>
            <a:r>
              <a:rPr lang="en-US" sz="1000" dirty="0">
                <a:solidFill>
                  <a:schemeClr val="bg1">
                    <a:lumMod val="50000"/>
                  </a:schemeClr>
                </a:solidFill>
              </a:rPr>
              <a:t>Validate</a:t>
            </a:r>
            <a:endParaRPr lang="en-US" sz="1000" dirty="0">
              <a:solidFill>
                <a:schemeClr val="bg1">
                  <a:lumMod val="50000"/>
                </a:schemeClr>
              </a:solidFill>
            </a:endParaRPr>
          </a:p>
        </p:txBody>
      </p:sp>
      <p:sp>
        <p:nvSpPr>
          <p:cNvPr id="343" name="Rectangle 342"/>
          <p:cNvSpPr/>
          <p:nvPr/>
        </p:nvSpPr>
        <p:spPr>
          <a:xfrm>
            <a:off x="8009967" y="1125795"/>
            <a:ext cx="351058" cy="153888"/>
          </a:xfrm>
          <a:prstGeom prst="rect">
            <a:avLst/>
          </a:prstGeom>
          <a:solidFill>
            <a:schemeClr val="bg1"/>
          </a:solidFill>
        </p:spPr>
        <p:txBody>
          <a:bodyPr wrap="none" lIns="0" tIns="0" rIns="0" bIns="0">
            <a:spAutoFit/>
          </a:bodyPr>
          <a:lstStyle/>
          <a:p>
            <a:pPr algn="ctr"/>
            <a:r>
              <a:rPr lang="en-US" sz="1000" dirty="0" smtClean="0">
                <a:solidFill>
                  <a:schemeClr val="bg1">
                    <a:lumMod val="50000"/>
                  </a:schemeClr>
                </a:solidFill>
              </a:rPr>
              <a:t>Enable</a:t>
            </a:r>
            <a:endParaRPr lang="en-US" sz="1000" dirty="0">
              <a:solidFill>
                <a:schemeClr val="bg1">
                  <a:lumMod val="50000"/>
                </a:schemeClr>
              </a:solidFill>
            </a:endParaRPr>
          </a:p>
        </p:txBody>
      </p:sp>
      <p:cxnSp>
        <p:nvCxnSpPr>
          <p:cNvPr id="371" name="Straight Connector 370"/>
          <p:cNvCxnSpPr>
            <a:stCxn id="103" idx="1"/>
            <a:endCxn id="345" idx="3"/>
          </p:cNvCxnSpPr>
          <p:nvPr/>
        </p:nvCxnSpPr>
        <p:spPr>
          <a:xfrm flipH="1">
            <a:off x="5125529" y="1207619"/>
            <a:ext cx="334491" cy="377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7" name="Rectangle 316"/>
          <p:cNvSpPr/>
          <p:nvPr/>
        </p:nvSpPr>
        <p:spPr>
          <a:xfrm>
            <a:off x="4995180" y="1670408"/>
            <a:ext cx="105798" cy="153888"/>
          </a:xfrm>
          <a:prstGeom prst="rect">
            <a:avLst/>
          </a:prstGeom>
          <a:solidFill>
            <a:schemeClr val="bg1"/>
          </a:solidFill>
        </p:spPr>
        <p:txBody>
          <a:bodyPr wrap="none" lIns="0" tIns="0" rIns="0" bIns="0">
            <a:spAutoFit/>
          </a:bodyPr>
          <a:lstStyle/>
          <a:p>
            <a:r>
              <a:rPr lang="en-US" sz="1000" dirty="0" smtClean="0">
                <a:solidFill>
                  <a:schemeClr val="bg1">
                    <a:lumMod val="50000"/>
                  </a:schemeClr>
                </a:solidFill>
              </a:rPr>
              <a:t>of</a:t>
            </a:r>
            <a:endParaRPr lang="en-US" sz="1000" dirty="0">
              <a:solidFill>
                <a:schemeClr val="bg1">
                  <a:lumMod val="50000"/>
                </a:schemeClr>
              </a:solidFill>
            </a:endParaRPr>
          </a:p>
        </p:txBody>
      </p:sp>
      <p:sp>
        <p:nvSpPr>
          <p:cNvPr id="318" name="Rectangle 317"/>
          <p:cNvSpPr/>
          <p:nvPr/>
        </p:nvSpPr>
        <p:spPr>
          <a:xfrm>
            <a:off x="5008161" y="2374704"/>
            <a:ext cx="105798" cy="153888"/>
          </a:xfrm>
          <a:prstGeom prst="rect">
            <a:avLst/>
          </a:prstGeom>
          <a:solidFill>
            <a:schemeClr val="bg1"/>
          </a:solidFill>
        </p:spPr>
        <p:txBody>
          <a:bodyPr wrap="none" lIns="0" tIns="0" rIns="0" bIns="0">
            <a:spAutoFit/>
          </a:bodyPr>
          <a:lstStyle/>
          <a:p>
            <a:r>
              <a:rPr lang="en-US" sz="1000" dirty="0">
                <a:solidFill>
                  <a:schemeClr val="bg1">
                    <a:lumMod val="50000"/>
                  </a:schemeClr>
                </a:solidFill>
              </a:rPr>
              <a:t>of</a:t>
            </a:r>
            <a:endParaRPr lang="en-US" sz="1000" dirty="0">
              <a:solidFill>
                <a:schemeClr val="bg1">
                  <a:lumMod val="50000"/>
                </a:schemeClr>
              </a:solidFill>
            </a:endParaRPr>
          </a:p>
        </p:txBody>
      </p:sp>
      <p:sp>
        <p:nvSpPr>
          <p:cNvPr id="319" name="Rectangle 318"/>
          <p:cNvSpPr/>
          <p:nvPr/>
        </p:nvSpPr>
        <p:spPr>
          <a:xfrm>
            <a:off x="4987990" y="3143707"/>
            <a:ext cx="105798" cy="153888"/>
          </a:xfrm>
          <a:prstGeom prst="rect">
            <a:avLst/>
          </a:prstGeom>
          <a:solidFill>
            <a:schemeClr val="bg1"/>
          </a:solidFill>
        </p:spPr>
        <p:txBody>
          <a:bodyPr wrap="none" lIns="0" tIns="0" rIns="0" bIns="0">
            <a:spAutoFit/>
          </a:bodyPr>
          <a:lstStyle/>
          <a:p>
            <a:r>
              <a:rPr lang="en-US" sz="1000" dirty="0">
                <a:solidFill>
                  <a:schemeClr val="bg1">
                    <a:lumMod val="50000"/>
                  </a:schemeClr>
                </a:solidFill>
              </a:rPr>
              <a:t>of</a:t>
            </a:r>
            <a:endParaRPr lang="en-US" sz="1000" dirty="0">
              <a:solidFill>
                <a:schemeClr val="bg1">
                  <a:lumMod val="50000"/>
                </a:schemeClr>
              </a:solidFill>
            </a:endParaRPr>
          </a:p>
        </p:txBody>
      </p:sp>
      <p:sp>
        <p:nvSpPr>
          <p:cNvPr id="320" name="Rectangle 319"/>
          <p:cNvSpPr/>
          <p:nvPr/>
        </p:nvSpPr>
        <p:spPr>
          <a:xfrm>
            <a:off x="4993770" y="3856541"/>
            <a:ext cx="105798" cy="153888"/>
          </a:xfrm>
          <a:prstGeom prst="rect">
            <a:avLst/>
          </a:prstGeom>
          <a:solidFill>
            <a:schemeClr val="bg1"/>
          </a:solidFill>
        </p:spPr>
        <p:txBody>
          <a:bodyPr wrap="none" lIns="0" tIns="0" rIns="0" bIns="0">
            <a:spAutoFit/>
          </a:bodyPr>
          <a:lstStyle/>
          <a:p>
            <a:r>
              <a:rPr lang="en-US" sz="1000" dirty="0">
                <a:solidFill>
                  <a:schemeClr val="bg1">
                    <a:lumMod val="50000"/>
                  </a:schemeClr>
                </a:solidFill>
              </a:rPr>
              <a:t>of</a:t>
            </a:r>
            <a:endParaRPr lang="en-US" sz="1000" dirty="0">
              <a:solidFill>
                <a:schemeClr val="bg1">
                  <a:lumMod val="50000"/>
                </a:schemeClr>
              </a:solidFill>
            </a:endParaRPr>
          </a:p>
        </p:txBody>
      </p:sp>
      <p:sp>
        <p:nvSpPr>
          <p:cNvPr id="163" name="Rectangle 162"/>
          <p:cNvSpPr/>
          <p:nvPr/>
        </p:nvSpPr>
        <p:spPr>
          <a:xfrm>
            <a:off x="1592811" y="2762795"/>
            <a:ext cx="381515" cy="153888"/>
          </a:xfrm>
          <a:prstGeom prst="rect">
            <a:avLst/>
          </a:prstGeom>
          <a:solidFill>
            <a:schemeClr val="bg1"/>
          </a:solidFill>
        </p:spPr>
        <p:txBody>
          <a:bodyPr wrap="none" lIns="0" tIns="0" rIns="0" bIns="0">
            <a:spAutoFit/>
          </a:bodyPr>
          <a:lstStyle/>
          <a:p>
            <a:pPr algn="ctr"/>
            <a:r>
              <a:rPr lang="en-US" sz="1000" dirty="0">
                <a:solidFill>
                  <a:schemeClr val="bg1">
                    <a:lumMod val="50000"/>
                  </a:schemeClr>
                </a:solidFill>
              </a:rPr>
              <a:t>Govern</a:t>
            </a:r>
            <a:endParaRPr lang="en-US" sz="1000" dirty="0">
              <a:solidFill>
                <a:schemeClr val="bg1">
                  <a:lumMod val="50000"/>
                </a:schemeClr>
              </a:solidFill>
            </a:endParaRPr>
          </a:p>
        </p:txBody>
      </p:sp>
      <p:cxnSp>
        <p:nvCxnSpPr>
          <p:cNvPr id="378" name="Straight Connector 377"/>
          <p:cNvCxnSpPr>
            <a:stCxn id="88" idx="1"/>
            <a:endCxn id="85" idx="1"/>
          </p:cNvCxnSpPr>
          <p:nvPr/>
        </p:nvCxnSpPr>
        <p:spPr>
          <a:xfrm flipH="1" flipV="1">
            <a:off x="3854665" y="2847985"/>
            <a:ext cx="43690" cy="2011"/>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89" name="Straight Connector 388"/>
          <p:cNvCxnSpPr>
            <a:stCxn id="95" idx="1"/>
            <a:endCxn id="103" idx="3"/>
          </p:cNvCxnSpPr>
          <p:nvPr/>
        </p:nvCxnSpPr>
        <p:spPr>
          <a:xfrm flipH="1">
            <a:off x="5719706" y="1202739"/>
            <a:ext cx="914743" cy="488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394" name="Straight Connector 393"/>
          <p:cNvCxnSpPr>
            <a:stCxn id="343" idx="1"/>
            <a:endCxn id="95" idx="3"/>
          </p:cNvCxnSpPr>
          <p:nvPr/>
        </p:nvCxnSpPr>
        <p:spPr>
          <a:xfrm flipH="1">
            <a:off x="7060848" y="1202739"/>
            <a:ext cx="949119" cy="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07" name="Left Brace 406"/>
          <p:cNvSpPr/>
          <p:nvPr/>
        </p:nvSpPr>
        <p:spPr>
          <a:xfrm rot="16200000">
            <a:off x="6344193" y="2196744"/>
            <a:ext cx="262712" cy="4276457"/>
          </a:xfrm>
          <a:prstGeom prst="leftBrace">
            <a:avLst>
              <a:gd name="adj1" fmla="val 10743"/>
              <a:gd name="adj2" fmla="val 5737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09" name="Elbow Connector 408"/>
          <p:cNvCxnSpPr>
            <a:stCxn id="158" idx="2"/>
            <a:endCxn id="413" idx="1"/>
          </p:cNvCxnSpPr>
          <p:nvPr/>
        </p:nvCxnSpPr>
        <p:spPr>
          <a:xfrm rot="16200000" flipH="1">
            <a:off x="3110546" y="1555144"/>
            <a:ext cx="999326" cy="4894725"/>
          </a:xfrm>
          <a:prstGeom prst="bentConnector2">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413" name="Rectangle 412"/>
          <p:cNvSpPr/>
          <p:nvPr/>
        </p:nvSpPr>
        <p:spPr>
          <a:xfrm>
            <a:off x="6057572" y="4425226"/>
            <a:ext cx="1471558" cy="153888"/>
          </a:xfrm>
          <a:prstGeom prst="rect">
            <a:avLst/>
          </a:prstGeom>
          <a:solidFill>
            <a:schemeClr val="bg1"/>
          </a:solidFill>
        </p:spPr>
        <p:txBody>
          <a:bodyPr wrap="none" lIns="0" tIns="0" rIns="0" bIns="0">
            <a:spAutoFit/>
          </a:bodyPr>
          <a:lstStyle/>
          <a:p>
            <a:pPr algn="ctr"/>
            <a:r>
              <a:rPr lang="en-US" sz="1000" dirty="0" smtClean="0">
                <a:solidFill>
                  <a:schemeClr val="bg1">
                    <a:lumMod val="50000"/>
                  </a:schemeClr>
                </a:solidFill>
              </a:rPr>
              <a:t>Provide Computational Data</a:t>
            </a:r>
            <a:endParaRPr lang="en-US" sz="1000" dirty="0">
              <a:solidFill>
                <a:schemeClr val="bg1">
                  <a:lumMod val="50000"/>
                </a:schemeClr>
              </a:solidFill>
            </a:endParaRPr>
          </a:p>
        </p:txBody>
      </p:sp>
      <p:cxnSp>
        <p:nvCxnSpPr>
          <p:cNvPr id="418" name="Elbow Connector 417"/>
          <p:cNvCxnSpPr>
            <a:stCxn id="345" idx="1"/>
            <a:endCxn id="159" idx="0"/>
          </p:cNvCxnSpPr>
          <p:nvPr/>
        </p:nvCxnSpPr>
        <p:spPr>
          <a:xfrm rot="10800000" flipV="1">
            <a:off x="1164798" y="1211388"/>
            <a:ext cx="3026203" cy="1367107"/>
          </a:xfrm>
          <a:prstGeom prst="bentConnector2">
            <a:avLst/>
          </a:prstGeom>
          <a:ln w="6350">
            <a:solidFill>
              <a:schemeClr val="bg1">
                <a:lumMod val="85000"/>
              </a:schemeClr>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422" name="Rectangle 421"/>
          <p:cNvSpPr/>
          <p:nvPr/>
        </p:nvSpPr>
        <p:spPr>
          <a:xfrm>
            <a:off x="674278" y="1143134"/>
            <a:ext cx="981038" cy="153888"/>
          </a:xfrm>
          <a:prstGeom prst="rect">
            <a:avLst/>
          </a:prstGeom>
          <a:solidFill>
            <a:schemeClr val="bg1"/>
          </a:solidFill>
        </p:spPr>
        <p:txBody>
          <a:bodyPr wrap="none" lIns="0" tIns="0" rIns="0" bIns="0">
            <a:spAutoFit/>
          </a:bodyPr>
          <a:lstStyle/>
          <a:p>
            <a:pPr algn="ctr"/>
            <a:r>
              <a:rPr lang="en-US" sz="1000" dirty="0" smtClean="0">
                <a:solidFill>
                  <a:schemeClr val="bg1">
                    <a:lumMod val="50000"/>
                  </a:schemeClr>
                </a:solidFill>
              </a:rPr>
              <a:t>Federated Support</a:t>
            </a:r>
            <a:endParaRPr lang="en-US" sz="1000" dirty="0">
              <a:solidFill>
                <a:schemeClr val="bg1">
                  <a:lumMod val="50000"/>
                </a:schemeClr>
              </a:solidFill>
            </a:endParaRPr>
          </a:p>
        </p:txBody>
      </p:sp>
      <p:cxnSp>
        <p:nvCxnSpPr>
          <p:cNvPr id="424" name="Straight Arrow Connector 423"/>
          <p:cNvCxnSpPr>
            <a:endCxn id="1026" idx="1"/>
          </p:cNvCxnSpPr>
          <p:nvPr/>
        </p:nvCxnSpPr>
        <p:spPr>
          <a:xfrm>
            <a:off x="7656250" y="1711740"/>
            <a:ext cx="471517" cy="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8" name="Straight Arrow Connector 427"/>
          <p:cNvCxnSpPr>
            <a:endCxn id="1030" idx="1"/>
          </p:cNvCxnSpPr>
          <p:nvPr/>
        </p:nvCxnSpPr>
        <p:spPr>
          <a:xfrm>
            <a:off x="7646420" y="2056428"/>
            <a:ext cx="169943" cy="1867"/>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1" name="Straight Arrow Connector 430"/>
          <p:cNvCxnSpPr>
            <a:endCxn id="1028" idx="1"/>
          </p:cNvCxnSpPr>
          <p:nvPr/>
        </p:nvCxnSpPr>
        <p:spPr>
          <a:xfrm>
            <a:off x="7646420" y="2348530"/>
            <a:ext cx="481347" cy="433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5" name="Straight Arrow Connector 434"/>
          <p:cNvCxnSpPr>
            <a:endCxn id="1032" idx="1"/>
          </p:cNvCxnSpPr>
          <p:nvPr/>
        </p:nvCxnSpPr>
        <p:spPr>
          <a:xfrm>
            <a:off x="7649817" y="2726635"/>
            <a:ext cx="166546" cy="1388"/>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9" name="Straight Arrow Connector 438"/>
          <p:cNvCxnSpPr>
            <a:endCxn id="1034" idx="1"/>
          </p:cNvCxnSpPr>
          <p:nvPr/>
        </p:nvCxnSpPr>
        <p:spPr>
          <a:xfrm flipV="1">
            <a:off x="7649817" y="3057793"/>
            <a:ext cx="544485" cy="146"/>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2" name="Straight Arrow Connector 441"/>
          <p:cNvCxnSpPr>
            <a:endCxn id="1036" idx="1"/>
          </p:cNvCxnSpPr>
          <p:nvPr/>
        </p:nvCxnSpPr>
        <p:spPr>
          <a:xfrm>
            <a:off x="7644303" y="3364378"/>
            <a:ext cx="249225" cy="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6" name="Straight Arrow Connector 445"/>
          <p:cNvCxnSpPr>
            <a:endCxn id="207" idx="1"/>
          </p:cNvCxnSpPr>
          <p:nvPr/>
        </p:nvCxnSpPr>
        <p:spPr>
          <a:xfrm>
            <a:off x="7654075" y="3991165"/>
            <a:ext cx="176688" cy="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89" name="Rounded Rectangle 288"/>
          <p:cNvSpPr/>
          <p:nvPr/>
        </p:nvSpPr>
        <p:spPr>
          <a:xfrm rot="16200000">
            <a:off x="6174394" y="2710801"/>
            <a:ext cx="2681940" cy="257876"/>
          </a:xfrm>
          <a:prstGeom prst="roundRect">
            <a:avLst/>
          </a:prstGeom>
          <a:solidFill>
            <a:schemeClr val="bg1">
              <a:lumMod val="85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smtClean="0">
                <a:solidFill>
                  <a:schemeClr val="bg1">
                    <a:lumMod val="50000"/>
                  </a:schemeClr>
                </a:solidFill>
              </a:rPr>
              <a:t>Consumption Layer</a:t>
            </a:r>
            <a:endParaRPr lang="en-US" sz="1000" dirty="0">
              <a:solidFill>
                <a:schemeClr val="bg1">
                  <a:lumMod val="50000"/>
                </a:schemeClr>
              </a:solidFill>
            </a:endParaRPr>
          </a:p>
        </p:txBody>
      </p:sp>
    </p:spTree>
    <p:extLst>
      <p:ext uri="{BB962C8B-B14F-4D97-AF65-F5344CB8AC3E}">
        <p14:creationId xmlns:p14="http://schemas.microsoft.com/office/powerpoint/2010/main" val="1917151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34</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Definition</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4092736775"/>
              </p:ext>
            </p:extLst>
          </p:nvPr>
        </p:nvGraphicFramePr>
        <p:xfrm>
          <a:off x="304800" y="666750"/>
          <a:ext cx="8382000" cy="4175760"/>
        </p:xfrm>
        <a:graphic>
          <a:graphicData uri="http://schemas.openxmlformats.org/drawingml/2006/table">
            <a:tbl>
              <a:tblPr firstRow="1" bandRow="1">
                <a:tableStyleId>{21E4AEA4-8DFA-4A89-87EB-49C32662AFE0}</a:tableStyleId>
              </a:tblPr>
              <a:tblGrid>
                <a:gridCol w="1828800"/>
                <a:gridCol w="6553200"/>
              </a:tblGrid>
              <a:tr h="0">
                <a:tc>
                  <a:txBody>
                    <a:bodyPr/>
                    <a:lstStyle/>
                    <a:p>
                      <a:r>
                        <a:rPr lang="en-US" dirty="0" smtClean="0"/>
                        <a:t>Term</a:t>
                      </a:r>
                      <a:endParaRPr lang="en-US" dirty="0"/>
                    </a:p>
                  </a:txBody>
                  <a:tcPr/>
                </a:tc>
                <a:tc>
                  <a:txBody>
                    <a:bodyPr/>
                    <a:lstStyle/>
                    <a:p>
                      <a:r>
                        <a:rPr lang="en-US" dirty="0" smtClean="0"/>
                        <a:t>Definition</a:t>
                      </a:r>
                      <a:endParaRPr lang="en-US" dirty="0"/>
                    </a:p>
                  </a:txBody>
                  <a:tcPr/>
                </a:tc>
              </a:tr>
              <a:tr h="370840">
                <a:tc>
                  <a:txBody>
                    <a:bodyPr/>
                    <a:lstStyle/>
                    <a:p>
                      <a:r>
                        <a:rPr lang="en-US" sz="1050" b="1" dirty="0" smtClean="0"/>
                        <a:t>Data</a:t>
                      </a:r>
                      <a:endParaRPr lang="en-US" sz="1050" b="1" dirty="0"/>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dirty="0" smtClean="0"/>
                        <a:t>including Operational, analytic, and engagement data spanning databases, data warehouses, and data lakes (</a:t>
                      </a:r>
                      <a:r>
                        <a:rPr lang="en-US" sz="1050" dirty="0" err="1" smtClean="0"/>
                        <a:t>etc</a:t>
                      </a:r>
                      <a:r>
                        <a:rPr lang="en-US" sz="1050" dirty="0" smtClean="0"/>
                        <a:t>) that is organized in domains owned by a product owner</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kern="1200" dirty="0" smtClean="0">
                          <a:solidFill>
                            <a:schemeClr val="dk1"/>
                          </a:solidFill>
                          <a:latin typeface="+mn-lt"/>
                          <a:ea typeface="+mn-ea"/>
                          <a:cs typeface="+mn-cs"/>
                        </a:rPr>
                        <a:t>Data Events</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kern="1200" dirty="0" smtClean="0">
                          <a:solidFill>
                            <a:schemeClr val="dk1"/>
                          </a:solidFill>
                          <a:latin typeface="+mn-lt"/>
                          <a:ea typeface="+mn-ea"/>
                          <a:cs typeface="+mn-cs"/>
                        </a:rPr>
                        <a:t>That</a:t>
                      </a:r>
                      <a:r>
                        <a:rPr lang="en-US" sz="1050" kern="1200" baseline="0" dirty="0" smtClean="0">
                          <a:solidFill>
                            <a:schemeClr val="dk1"/>
                          </a:solidFill>
                          <a:latin typeface="+mn-lt"/>
                          <a:ea typeface="+mn-ea"/>
                          <a:cs typeface="+mn-cs"/>
                        </a:rPr>
                        <a:t> </a:t>
                      </a:r>
                      <a:r>
                        <a:rPr lang="en-US" sz="1050" kern="1200" dirty="0" smtClean="0">
                          <a:solidFill>
                            <a:schemeClr val="dk1"/>
                          </a:solidFill>
                          <a:latin typeface="+mn-lt"/>
                          <a:ea typeface="+mn-ea"/>
                          <a:cs typeface="+mn-cs"/>
                        </a:rPr>
                        <a:t>define and describe any state change, command, or data transmission related to the data product; Events are generated from many sources including data product APIs (each request can be an event), change data capture (each change in data is an event), and data catalog changes (changes in meta-data are events that are published to interested subscribers)</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kern="1200" dirty="0" smtClean="0">
                          <a:solidFill>
                            <a:schemeClr val="dk1"/>
                          </a:solidFill>
                          <a:latin typeface="+mn-lt"/>
                          <a:ea typeface="+mn-ea"/>
                          <a:cs typeface="+mn-cs"/>
                        </a:rPr>
                        <a:t>Data Product APIs</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kern="1200" dirty="0" smtClean="0">
                          <a:solidFill>
                            <a:schemeClr val="dk1"/>
                          </a:solidFill>
                          <a:latin typeface="+mn-lt"/>
                          <a:ea typeface="+mn-ea"/>
                          <a:cs typeface="+mn-cs"/>
                        </a:rPr>
                        <a:t>that make data within a data product accessible via a contract that is consistent, uniform, and compliant to industry standard specifications (</a:t>
                      </a:r>
                      <a:r>
                        <a:rPr lang="en-US" sz="1050" kern="1200" dirty="0" err="1" smtClean="0">
                          <a:solidFill>
                            <a:schemeClr val="dk1"/>
                          </a:solidFill>
                          <a:latin typeface="+mn-lt"/>
                          <a:ea typeface="+mn-ea"/>
                          <a:cs typeface="+mn-cs"/>
                        </a:rPr>
                        <a:t>OpenAPI</a:t>
                      </a:r>
                      <a:r>
                        <a:rPr lang="en-US" sz="1050" kern="1200" dirty="0" smtClean="0">
                          <a:solidFill>
                            <a:schemeClr val="dk1"/>
                          </a:solidFill>
                          <a:latin typeface="+mn-lt"/>
                          <a:ea typeface="+mn-ea"/>
                          <a:cs typeface="+mn-cs"/>
                        </a:rPr>
                        <a:t>, or any other mechanism such as </a:t>
                      </a:r>
                      <a:r>
                        <a:rPr lang="en-US" sz="1050" kern="1200" dirty="0" err="1" smtClean="0">
                          <a:solidFill>
                            <a:schemeClr val="dk1"/>
                          </a:solidFill>
                          <a:latin typeface="+mn-lt"/>
                          <a:ea typeface="+mn-ea"/>
                          <a:cs typeface="+mn-cs"/>
                        </a:rPr>
                        <a:t>GraphQL</a:t>
                      </a:r>
                      <a:r>
                        <a:rPr lang="en-US" sz="1050" kern="1200" dirty="0" smtClean="0">
                          <a:solidFill>
                            <a:schemeClr val="dk1"/>
                          </a:solidFill>
                          <a:latin typeface="+mn-lt"/>
                          <a:ea typeface="+mn-ea"/>
                          <a:cs typeface="+mn-cs"/>
                        </a:rPr>
                        <a:t>, MQQT, </a:t>
                      </a:r>
                      <a:r>
                        <a:rPr lang="en-US" sz="1050" kern="1200" dirty="0" err="1" smtClean="0">
                          <a:solidFill>
                            <a:schemeClr val="dk1"/>
                          </a:solidFill>
                          <a:latin typeface="+mn-lt"/>
                          <a:ea typeface="+mn-ea"/>
                          <a:cs typeface="+mn-cs"/>
                        </a:rPr>
                        <a:t>gRPC</a:t>
                      </a:r>
                      <a:r>
                        <a:rPr lang="en-US" sz="1050" kern="1200" dirty="0" smtClean="0">
                          <a:solidFill>
                            <a:schemeClr val="dk1"/>
                          </a:solidFill>
                          <a:latin typeface="+mn-lt"/>
                          <a:ea typeface="+mn-ea"/>
                          <a:cs typeface="+mn-cs"/>
                        </a:rPr>
                        <a:t> </a:t>
                      </a:r>
                      <a:r>
                        <a:rPr lang="en-US" sz="1050" kern="1200" dirty="0" err="1" smtClean="0">
                          <a:solidFill>
                            <a:schemeClr val="dk1"/>
                          </a:solidFill>
                          <a:latin typeface="+mn-lt"/>
                          <a:ea typeface="+mn-ea"/>
                          <a:cs typeface="+mn-cs"/>
                        </a:rPr>
                        <a:t>etc</a:t>
                      </a:r>
                      <a:r>
                        <a:rPr lang="en-US" sz="1050" kern="1200" dirty="0" smtClean="0">
                          <a:solidFill>
                            <a:schemeClr val="dk1"/>
                          </a:solidFill>
                          <a:latin typeface="+mn-lt"/>
                          <a:ea typeface="+mn-ea"/>
                          <a:cs typeface="+mn-cs"/>
                        </a:rPr>
                        <a:t>)</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kern="1200" dirty="0" smtClean="0">
                          <a:solidFill>
                            <a:schemeClr val="dk1"/>
                          </a:solidFill>
                          <a:latin typeface="+mn-lt"/>
                          <a:ea typeface="+mn-ea"/>
                          <a:cs typeface="+mn-cs"/>
                        </a:rPr>
                        <a:t>Data Product Catalog</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kern="1200" dirty="0" smtClean="0">
                          <a:solidFill>
                            <a:schemeClr val="dk1"/>
                          </a:solidFill>
                          <a:latin typeface="+mn-lt"/>
                          <a:ea typeface="+mn-ea"/>
                          <a:cs typeface="+mn-cs"/>
                        </a:rPr>
                        <a:t>that describe the data residing in the data product while providing a user interface and APIs that make it easy for both users and machines to consume data products; Data product catalogs integrate into an enterprise data catalog which provides a consistent enterprise view of all data products</a:t>
                      </a:r>
                      <a:endParaRPr lang="en-US" sz="1050" kern="1200" dirty="0">
                        <a:solidFill>
                          <a:schemeClr val="dk1"/>
                        </a:solidFill>
                        <a:latin typeface="+mn-lt"/>
                        <a:ea typeface="+mn-ea"/>
                        <a:cs typeface="+mn-cs"/>
                      </a:endParaRP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dirty="0" smtClean="0"/>
                        <a:t>Data Product Change Data Capture</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dirty="0" smtClean="0"/>
                        <a:t>that captures all changes to the data in the data product and notifies interested subscribers of those changes, making it simple to communicate changes to elements of the data product both within the data product (for example, keeping the analytics data store updated with changes to the operational databases) and to the broader organization (for example, where “account” domains may require information changes in a separate “customer” domain)</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dirty="0" smtClean="0"/>
                        <a:t>Data Product Immutable Change/Audit Log</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dirty="0" smtClean="0"/>
                        <a:t>that tracks and logs all changes to the data product to support federated governance as well as audit requirements</a:t>
                      </a:r>
                    </a:p>
                  </a:txBody>
                  <a:tcPr/>
                </a:tc>
              </a:tr>
              <a:tr h="370840">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b="1" dirty="0" smtClean="0"/>
                        <a:t>Enterprise Event Streaming Platform</a:t>
                      </a:r>
                      <a:endParaRPr lang="en-US" sz="1050" b="1" kern="1200" dirty="0">
                        <a:solidFill>
                          <a:schemeClr val="dk1"/>
                        </a:solidFill>
                        <a:latin typeface="+mn-lt"/>
                        <a:ea typeface="+mn-ea"/>
                        <a:cs typeface="+mn-cs"/>
                      </a:endParaRPr>
                    </a:p>
                  </a:txBody>
                  <a:tcPr/>
                </a:tc>
                <a:tc>
                  <a:txBody>
                    <a:bodyPr/>
                    <a:lstStyle/>
                    <a:p>
                      <a:pPr marL="0" marR="0" lvl="0" indent="0" algn="l" defTabSz="408163" rtl="0" eaLnBrk="1" fontAlgn="auto" latinLnBrk="0" hangingPunct="1">
                        <a:lnSpc>
                          <a:spcPct val="100000"/>
                        </a:lnSpc>
                        <a:spcBef>
                          <a:spcPts val="0"/>
                        </a:spcBef>
                        <a:spcAft>
                          <a:spcPts val="0"/>
                        </a:spcAft>
                        <a:buClrTx/>
                        <a:buSzTx/>
                        <a:buFontTx/>
                        <a:buNone/>
                        <a:tabLst/>
                        <a:defRPr/>
                      </a:pPr>
                      <a:r>
                        <a:rPr lang="en-US" sz="1050" dirty="0" smtClean="0"/>
                        <a:t>that makes it simple to communicate data events within a data product as well as across the enterprise</a:t>
                      </a:r>
                    </a:p>
                    <a:p>
                      <a:pPr marL="0" marR="0" lvl="0" indent="0" algn="l" defTabSz="408163" rtl="0" eaLnBrk="1" fontAlgn="auto" latinLnBrk="0" hangingPunct="1">
                        <a:lnSpc>
                          <a:spcPct val="100000"/>
                        </a:lnSpc>
                        <a:spcBef>
                          <a:spcPts val="0"/>
                        </a:spcBef>
                        <a:spcAft>
                          <a:spcPts val="0"/>
                        </a:spcAft>
                        <a:buClrTx/>
                        <a:buSzTx/>
                        <a:buFontTx/>
                        <a:buNone/>
                        <a:tabLst/>
                        <a:defRPr/>
                      </a:pPr>
                      <a:endParaRPr lang="en-US" sz="1050" kern="1200" dirty="0">
                        <a:solidFill>
                          <a:schemeClr val="dk1"/>
                        </a:solidFill>
                        <a:latin typeface="+mn-lt"/>
                        <a:ea typeface="+mn-ea"/>
                        <a:cs typeface="+mn-cs"/>
                      </a:endParaRPr>
                    </a:p>
                  </a:txBody>
                  <a:tcPr/>
                </a:tc>
              </a:tr>
            </a:tbl>
          </a:graphicData>
        </a:graphic>
      </p:graphicFrame>
    </p:spTree>
    <p:extLst>
      <p:ext uri="{BB962C8B-B14F-4D97-AF65-F5344CB8AC3E}">
        <p14:creationId xmlns:p14="http://schemas.microsoft.com/office/powerpoint/2010/main" val="34878732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Oval 79"/>
          <p:cNvSpPr/>
          <p:nvPr/>
        </p:nvSpPr>
        <p:spPr>
          <a:xfrm>
            <a:off x="4161006" y="1761169"/>
            <a:ext cx="3072402" cy="1676400"/>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ight Arrow 143"/>
          <p:cNvSpPr/>
          <p:nvPr/>
        </p:nvSpPr>
        <p:spPr>
          <a:xfrm rot="10800000">
            <a:off x="5848232" y="2401035"/>
            <a:ext cx="448035"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ight Arrow 139"/>
          <p:cNvSpPr/>
          <p:nvPr/>
        </p:nvSpPr>
        <p:spPr>
          <a:xfrm rot="2931573">
            <a:off x="5187682" y="2083957"/>
            <a:ext cx="395084"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ight Arrow 120"/>
          <p:cNvSpPr/>
          <p:nvPr/>
        </p:nvSpPr>
        <p:spPr>
          <a:xfrm rot="18423427">
            <a:off x="5152407" y="2723601"/>
            <a:ext cx="482565"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22607" y="852295"/>
            <a:ext cx="7585759" cy="3566296"/>
          </a:xfrm>
          <a:prstGeom prst="roundRect">
            <a:avLst>
              <a:gd name="adj" fmla="val 2354"/>
            </a:avLst>
          </a:prstGeom>
          <a:noFill/>
          <a:ln>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35</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Everything to Customer</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grpSp>
        <p:nvGrpSpPr>
          <p:cNvPr id="32" name="Group 31"/>
          <p:cNvGrpSpPr/>
          <p:nvPr/>
        </p:nvGrpSpPr>
        <p:grpSpPr>
          <a:xfrm>
            <a:off x="939837" y="1701668"/>
            <a:ext cx="2614517" cy="2086384"/>
            <a:chOff x="425198" y="1311424"/>
            <a:chExt cx="2614517" cy="2086384"/>
          </a:xfrm>
        </p:grpSpPr>
        <p:cxnSp>
          <p:nvCxnSpPr>
            <p:cNvPr id="131" name="Straight Connector 130"/>
            <p:cNvCxnSpPr>
              <a:stCxn id="128" idx="7"/>
            </p:cNvCxnSpPr>
            <p:nvPr/>
          </p:nvCxnSpPr>
          <p:spPr>
            <a:xfrm flipV="1">
              <a:off x="1159322" y="2761514"/>
              <a:ext cx="240112" cy="331918"/>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5"/>
            </p:cNvCxnSpPr>
            <p:nvPr/>
          </p:nvCxnSpPr>
          <p:spPr>
            <a:xfrm>
              <a:off x="959497" y="1745943"/>
              <a:ext cx="718678" cy="594026"/>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7" idx="2"/>
            </p:cNvCxnSpPr>
            <p:nvPr/>
          </p:nvCxnSpPr>
          <p:spPr>
            <a:xfrm flipH="1">
              <a:off x="2227674" y="2321668"/>
              <a:ext cx="444040" cy="0"/>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876678" y="1501769"/>
              <a:ext cx="1679428" cy="1676400"/>
            </a:xfrm>
            <a:prstGeom prst="ellipse">
              <a:avLst/>
            </a:prstGeom>
            <a:solidFill>
              <a:schemeClr val="bg1">
                <a:lumMod val="5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676104" y="1311424"/>
              <a:ext cx="2089589" cy="2039657"/>
            </a:xfrm>
            <a:prstGeom prst="ellipse">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25198" y="1619867"/>
              <a:ext cx="2611746" cy="1383268"/>
              <a:chOff x="-1525103" y="1131444"/>
              <a:chExt cx="2611746" cy="1383268"/>
            </a:xfrm>
          </p:grpSpPr>
          <p:graphicFrame>
            <p:nvGraphicFramePr>
              <p:cNvPr id="81" name="Diagram 80"/>
              <p:cNvGraphicFramePr/>
              <p:nvPr>
                <p:extLst/>
              </p:nvPr>
            </p:nvGraphicFramePr>
            <p:xfrm>
              <a:off x="-1525103" y="1131444"/>
              <a:ext cx="2611746" cy="1383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2" name="Oval 81"/>
              <p:cNvSpPr/>
              <p:nvPr/>
            </p:nvSpPr>
            <p:spPr>
              <a:xfrm>
                <a:off x="-371061" y="1685097"/>
                <a:ext cx="290729" cy="290729"/>
              </a:xfrm>
              <a:prstGeom prst="ellipse">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112671" y="2778400"/>
              <a:ext cx="204063" cy="204063"/>
              <a:chOff x="-919859" y="288751"/>
              <a:chExt cx="204063" cy="204063"/>
            </a:xfrm>
          </p:grpSpPr>
          <p:sp>
            <p:nvSpPr>
              <p:cNvPr id="98" name="Oval 97"/>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Headphones Icon Png #385913 - Free Icons Libra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993" y="316730"/>
                <a:ext cx="148329" cy="148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943736" y="1984638"/>
              <a:ext cx="204063" cy="204063"/>
              <a:chOff x="-942023" y="268222"/>
              <a:chExt cx="204063" cy="204063"/>
            </a:xfrm>
          </p:grpSpPr>
          <p:sp>
            <p:nvSpPr>
              <p:cNvPr id="101" name="Oval 100"/>
              <p:cNvSpPr/>
              <p:nvPr/>
            </p:nvSpPr>
            <p:spPr>
              <a:xfrm>
                <a:off x="-942023" y="268222"/>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0" name="Picture 12" descr="Gray file and document icon (png symb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7328" y="302917"/>
                <a:ext cx="134672" cy="134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618868" y="1522763"/>
              <a:ext cx="204063" cy="204063"/>
              <a:chOff x="-919859" y="260996"/>
              <a:chExt cx="204063" cy="204063"/>
            </a:xfrm>
          </p:grpSpPr>
          <p:sp>
            <p:nvSpPr>
              <p:cNvPr id="109" name="Oval 108"/>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2" name="Picture 14" descr="Gray database 5 icon - Free gray database icon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307" y="304548"/>
                <a:ext cx="116958" cy="1169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281565" y="1978517"/>
              <a:ext cx="204063" cy="204063"/>
              <a:chOff x="-919859" y="260996"/>
              <a:chExt cx="204063" cy="204063"/>
            </a:xfrm>
          </p:grpSpPr>
          <p:sp>
            <p:nvSpPr>
              <p:cNvPr id="112" name="Oval 111"/>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Connected, gray, internet, world, earth, worldwide, grey icon - Download on  Iconfind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690" y="296798"/>
                <a:ext cx="132457" cy="132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147799" y="2799072"/>
              <a:ext cx="204063" cy="204063"/>
              <a:chOff x="-919859" y="288751"/>
              <a:chExt cx="204063" cy="204063"/>
            </a:xfrm>
          </p:grpSpPr>
          <p:sp>
            <p:nvSpPr>
              <p:cNvPr id="116" name="Oval 115"/>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Mail Envelope Icon #281249 - Free Icons Libra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339" y="346149"/>
                <a:ext cx="119021" cy="89265"/>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Oval 126"/>
            <p:cNvSpPr/>
            <p:nvPr/>
          </p:nvSpPr>
          <p:spPr>
            <a:xfrm>
              <a:off x="2671714" y="2143368"/>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Social Data</a:t>
              </a:r>
              <a:endParaRPr lang="en-US" sz="600" dirty="0"/>
            </a:p>
          </p:txBody>
        </p:sp>
        <p:sp>
          <p:nvSpPr>
            <p:cNvPr id="20" name="Oval 19"/>
            <p:cNvSpPr/>
            <p:nvPr/>
          </p:nvSpPr>
          <p:spPr>
            <a:xfrm>
              <a:off x="645388" y="1441567"/>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Partner Data</a:t>
              </a:r>
              <a:endParaRPr lang="en-US" sz="600" dirty="0"/>
            </a:p>
          </p:txBody>
        </p:sp>
        <p:sp>
          <p:nvSpPr>
            <p:cNvPr id="128" name="Oval 127"/>
            <p:cNvSpPr/>
            <p:nvPr/>
          </p:nvSpPr>
          <p:spPr>
            <a:xfrm>
              <a:off x="845213" y="3041209"/>
              <a:ext cx="368001" cy="356599"/>
            </a:xfrm>
            <a:prstGeom prst="ellipse">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600" dirty="0" smtClean="0"/>
                <a:t>Market Data</a:t>
              </a:r>
              <a:endParaRPr lang="en-US" sz="600" dirty="0"/>
            </a:p>
          </p:txBody>
        </p:sp>
      </p:grpSp>
      <p:sp>
        <p:nvSpPr>
          <p:cNvPr id="46" name="TextBox 45"/>
          <p:cNvSpPr txBox="1"/>
          <p:nvPr/>
        </p:nvSpPr>
        <p:spPr>
          <a:xfrm>
            <a:off x="5374563" y="1170806"/>
            <a:ext cx="2515252" cy="246221"/>
          </a:xfrm>
          <a:prstGeom prst="rect">
            <a:avLst/>
          </a:prstGeom>
          <a:noFill/>
        </p:spPr>
        <p:txBody>
          <a:bodyPr wrap="square" rtlCol="0">
            <a:spAutoFit/>
          </a:bodyPr>
          <a:lstStyle/>
          <a:p>
            <a:pPr algn="r"/>
            <a:r>
              <a:rPr lang="en-US" sz="1000" b="1" dirty="0" smtClean="0">
                <a:solidFill>
                  <a:schemeClr val="tx2"/>
                </a:solidFill>
                <a:latin typeface="+mn-lt"/>
              </a:rPr>
              <a:t>Data Product &amp; Catalog</a:t>
            </a:r>
            <a:endParaRPr lang="en-US" sz="1000" b="1" dirty="0">
              <a:solidFill>
                <a:schemeClr val="tx2"/>
              </a:solidFill>
              <a:latin typeface="+mn-lt"/>
            </a:endParaRPr>
          </a:p>
        </p:txBody>
      </p:sp>
      <p:sp>
        <p:nvSpPr>
          <p:cNvPr id="47" name="TextBox 46"/>
          <p:cNvSpPr txBox="1"/>
          <p:nvPr/>
        </p:nvSpPr>
        <p:spPr>
          <a:xfrm>
            <a:off x="544533" y="1140755"/>
            <a:ext cx="1893867" cy="246221"/>
          </a:xfrm>
          <a:prstGeom prst="rect">
            <a:avLst/>
          </a:prstGeom>
          <a:noFill/>
        </p:spPr>
        <p:txBody>
          <a:bodyPr wrap="square" rtlCol="0">
            <a:spAutoFit/>
          </a:bodyPr>
          <a:lstStyle/>
          <a:p>
            <a:r>
              <a:rPr lang="en-US" sz="1000" b="1" dirty="0" smtClean="0">
                <a:solidFill>
                  <a:schemeClr val="tx2"/>
                </a:solidFill>
                <a:latin typeface="+mn-lt"/>
              </a:rPr>
              <a:t>Structured Data Model</a:t>
            </a:r>
            <a:endParaRPr lang="en-US" sz="1000" b="1" dirty="0">
              <a:solidFill>
                <a:schemeClr val="tx2"/>
              </a:solidFill>
              <a:latin typeface="+mn-lt"/>
            </a:endParaRPr>
          </a:p>
        </p:txBody>
      </p:sp>
      <p:sp>
        <p:nvSpPr>
          <p:cNvPr id="50" name="TextBox 49"/>
          <p:cNvSpPr txBox="1"/>
          <p:nvPr/>
        </p:nvSpPr>
        <p:spPr>
          <a:xfrm>
            <a:off x="17444" y="715048"/>
            <a:ext cx="1633381" cy="246221"/>
          </a:xfrm>
          <a:prstGeom prst="rect">
            <a:avLst/>
          </a:prstGeom>
          <a:solidFill>
            <a:schemeClr val="bg1"/>
          </a:solidFill>
        </p:spPr>
        <p:txBody>
          <a:bodyPr wrap="square" rtlCol="0">
            <a:spAutoFit/>
          </a:bodyPr>
          <a:lstStyle/>
          <a:p>
            <a:r>
              <a:rPr lang="en-US" sz="1000" b="1" dirty="0" smtClean="0">
                <a:solidFill>
                  <a:schemeClr val="tx2"/>
                </a:solidFill>
                <a:latin typeface="+mn-lt"/>
              </a:rPr>
              <a:t>Everything to Customer</a:t>
            </a:r>
            <a:endParaRPr lang="en-US" sz="1000" b="1" dirty="0">
              <a:solidFill>
                <a:schemeClr val="tx2"/>
              </a:solidFill>
              <a:latin typeface="+mn-lt"/>
            </a:endParaRPr>
          </a:p>
        </p:txBody>
      </p:sp>
      <p:sp>
        <p:nvSpPr>
          <p:cNvPr id="7" name="Rectangle 6"/>
          <p:cNvSpPr/>
          <p:nvPr/>
        </p:nvSpPr>
        <p:spPr>
          <a:xfrm>
            <a:off x="646460" y="4069612"/>
            <a:ext cx="7073316" cy="28799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706077" y="2418908"/>
            <a:ext cx="966330" cy="523220"/>
          </a:xfrm>
          <a:prstGeom prst="rect">
            <a:avLst/>
          </a:prstGeom>
          <a:noFill/>
        </p:spPr>
        <p:txBody>
          <a:bodyPr wrap="square" rtlCol="0">
            <a:spAutoFit/>
          </a:bodyPr>
          <a:lstStyle/>
          <a:p>
            <a:pPr algn="ctr"/>
            <a:r>
              <a:rPr lang="en-US" sz="1600" b="1" dirty="0" err="1" smtClean="0">
                <a:latin typeface="+mn-lt"/>
              </a:rPr>
              <a:t>GeML</a:t>
            </a:r>
            <a:endParaRPr lang="en-US" sz="1600" b="1" dirty="0" smtClean="0">
              <a:latin typeface="+mn-lt"/>
            </a:endParaRPr>
          </a:p>
          <a:p>
            <a:pPr algn="ctr"/>
            <a:r>
              <a:rPr lang="en-US" sz="600" dirty="0" smtClean="0"/>
              <a:t>(common schema markup)</a:t>
            </a:r>
            <a:endParaRPr lang="en-US" sz="600" dirty="0"/>
          </a:p>
        </p:txBody>
      </p:sp>
      <p:sp>
        <p:nvSpPr>
          <p:cNvPr id="56" name="TextBox 55"/>
          <p:cNvSpPr txBox="1"/>
          <p:nvPr/>
        </p:nvSpPr>
        <p:spPr>
          <a:xfrm>
            <a:off x="3115807" y="3943442"/>
            <a:ext cx="1958761" cy="246221"/>
          </a:xfrm>
          <a:prstGeom prst="rect">
            <a:avLst/>
          </a:prstGeom>
          <a:solidFill>
            <a:schemeClr val="bg1"/>
          </a:solidFill>
        </p:spPr>
        <p:txBody>
          <a:bodyPr wrap="square" rtlCol="0">
            <a:spAutoFit/>
          </a:bodyPr>
          <a:lstStyle/>
          <a:p>
            <a:pPr algn="ctr"/>
            <a:r>
              <a:rPr lang="en-US" sz="1000" b="1" dirty="0" smtClean="0">
                <a:solidFill>
                  <a:schemeClr val="tx2"/>
                </a:solidFill>
                <a:latin typeface="+mn-lt"/>
              </a:rPr>
              <a:t>Federated Data Governance</a:t>
            </a:r>
            <a:endParaRPr lang="en-US" sz="1000" b="1" dirty="0">
              <a:solidFill>
                <a:schemeClr val="tx2"/>
              </a:solidFill>
              <a:latin typeface="+mn-lt"/>
            </a:endParaRPr>
          </a:p>
        </p:txBody>
      </p:sp>
      <p:sp>
        <p:nvSpPr>
          <p:cNvPr id="57" name="TextBox 56"/>
          <p:cNvSpPr txBox="1"/>
          <p:nvPr/>
        </p:nvSpPr>
        <p:spPr>
          <a:xfrm>
            <a:off x="557232" y="895350"/>
            <a:ext cx="3603773" cy="230832"/>
          </a:xfrm>
          <a:prstGeom prst="rect">
            <a:avLst/>
          </a:prstGeom>
          <a:noFill/>
        </p:spPr>
        <p:txBody>
          <a:bodyPr wrap="square" rtlCol="0">
            <a:spAutoFit/>
          </a:bodyPr>
          <a:lstStyle/>
          <a:p>
            <a:r>
              <a:rPr lang="en-US" sz="900" dirty="0" smtClean="0">
                <a:solidFill>
                  <a:schemeClr val="tx2"/>
                </a:solidFill>
              </a:rPr>
              <a:t>Business Owned Data ◦ Product Use </a:t>
            </a:r>
            <a:r>
              <a:rPr lang="en-US" sz="900" dirty="0">
                <a:solidFill>
                  <a:schemeClr val="tx2"/>
                </a:solidFill>
              </a:rPr>
              <a:t>Case Driven </a:t>
            </a:r>
            <a:r>
              <a:rPr lang="en-US" sz="900" dirty="0" smtClean="0">
                <a:solidFill>
                  <a:schemeClr val="tx2"/>
                </a:solidFill>
              </a:rPr>
              <a:t>◦ Trusted Data</a:t>
            </a:r>
            <a:endParaRPr lang="en-US" sz="900" dirty="0">
              <a:solidFill>
                <a:schemeClr val="tx2"/>
              </a:solidFill>
            </a:endParaRPr>
          </a:p>
        </p:txBody>
      </p:sp>
      <p:sp>
        <p:nvSpPr>
          <p:cNvPr id="58" name="TextBox 57"/>
          <p:cNvSpPr txBox="1"/>
          <p:nvPr/>
        </p:nvSpPr>
        <p:spPr>
          <a:xfrm>
            <a:off x="5887119" y="1332336"/>
            <a:ext cx="2014183" cy="369332"/>
          </a:xfrm>
          <a:prstGeom prst="rect">
            <a:avLst/>
          </a:prstGeom>
          <a:noFill/>
        </p:spPr>
        <p:txBody>
          <a:bodyPr wrap="square" rtlCol="0">
            <a:spAutoFit/>
          </a:bodyPr>
          <a:lstStyle/>
          <a:p>
            <a:pPr algn="r"/>
            <a:r>
              <a:rPr lang="en-US" sz="900" dirty="0" smtClean="0">
                <a:solidFill>
                  <a:schemeClr val="tx2"/>
                </a:solidFill>
              </a:rPr>
              <a:t>Data as </a:t>
            </a:r>
            <a:r>
              <a:rPr lang="en-US" sz="900" dirty="0">
                <a:solidFill>
                  <a:schemeClr val="tx2"/>
                </a:solidFill>
              </a:rPr>
              <a:t>Product ◦ Local </a:t>
            </a:r>
            <a:r>
              <a:rPr lang="en-US" sz="900" dirty="0" smtClean="0">
                <a:solidFill>
                  <a:schemeClr val="tx2"/>
                </a:solidFill>
              </a:rPr>
              <a:t>Autonomy</a:t>
            </a:r>
          </a:p>
          <a:p>
            <a:pPr algn="r"/>
            <a:r>
              <a:rPr lang="en-US" sz="900" dirty="0" smtClean="0">
                <a:solidFill>
                  <a:schemeClr val="tx2"/>
                </a:solidFill>
              </a:rPr>
              <a:t>◦ Data API ◦ Self-Service Platform </a:t>
            </a:r>
            <a:endParaRPr lang="en-US" sz="900" dirty="0">
              <a:solidFill>
                <a:schemeClr val="tx2"/>
              </a:solidFill>
            </a:endParaRPr>
          </a:p>
        </p:txBody>
      </p:sp>
      <p:sp>
        <p:nvSpPr>
          <p:cNvPr id="5" name="Left Brace 4"/>
          <p:cNvSpPr/>
          <p:nvPr/>
        </p:nvSpPr>
        <p:spPr>
          <a:xfrm rot="10800000">
            <a:off x="3469185" y="1479311"/>
            <a:ext cx="398227" cy="2308740"/>
          </a:xfrm>
          <a:prstGeom prst="leftBrace">
            <a:avLst>
              <a:gd name="adj1" fmla="val 29530"/>
              <a:gd name="adj2" fmla="val 48243"/>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TextBox 144"/>
          <p:cNvSpPr txBox="1"/>
          <p:nvPr/>
        </p:nvSpPr>
        <p:spPr>
          <a:xfrm>
            <a:off x="548847" y="1305261"/>
            <a:ext cx="2511527" cy="369332"/>
          </a:xfrm>
          <a:prstGeom prst="rect">
            <a:avLst/>
          </a:prstGeom>
          <a:noFill/>
        </p:spPr>
        <p:txBody>
          <a:bodyPr wrap="square" rtlCol="0">
            <a:spAutoFit/>
          </a:bodyPr>
          <a:lstStyle/>
          <a:p>
            <a:r>
              <a:rPr lang="en-US" sz="900" dirty="0" smtClean="0">
                <a:solidFill>
                  <a:schemeClr val="tx2"/>
                </a:solidFill>
              </a:rPr>
              <a:t>Canonical Data Model ◦ Single Common Language </a:t>
            </a:r>
            <a:r>
              <a:rPr lang="en-US" sz="900" dirty="0">
                <a:solidFill>
                  <a:schemeClr val="tx2"/>
                </a:solidFill>
              </a:rPr>
              <a:t>◦</a:t>
            </a:r>
            <a:r>
              <a:rPr lang="en-US" sz="900" dirty="0" smtClean="0">
                <a:solidFill>
                  <a:schemeClr val="tx2"/>
                </a:solidFill>
              </a:rPr>
              <a:t> Business Descriptive</a:t>
            </a:r>
            <a:endParaRPr lang="en-US" sz="900" dirty="0">
              <a:solidFill>
                <a:schemeClr val="tx2"/>
              </a:solidFill>
            </a:endParaRPr>
          </a:p>
        </p:txBody>
      </p:sp>
      <p:sp>
        <p:nvSpPr>
          <p:cNvPr id="148" name="Right Arrow 147"/>
          <p:cNvSpPr/>
          <p:nvPr/>
        </p:nvSpPr>
        <p:spPr>
          <a:xfrm rot="13489830">
            <a:off x="5639503" y="2975171"/>
            <a:ext cx="1021036" cy="203730"/>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6" name="Picture 125"/>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538714" y="3325413"/>
            <a:ext cx="322156" cy="322156"/>
          </a:xfrm>
          <a:prstGeom prst="rect">
            <a:avLst/>
          </a:prstGeom>
        </p:spPr>
      </p:pic>
      <p:sp>
        <p:nvSpPr>
          <p:cNvPr id="163" name="TextBox 162"/>
          <p:cNvSpPr txBox="1"/>
          <p:nvPr/>
        </p:nvSpPr>
        <p:spPr>
          <a:xfrm>
            <a:off x="2080546" y="4119692"/>
            <a:ext cx="4269880" cy="230832"/>
          </a:xfrm>
          <a:prstGeom prst="rect">
            <a:avLst/>
          </a:prstGeom>
          <a:noFill/>
        </p:spPr>
        <p:txBody>
          <a:bodyPr wrap="square" rtlCol="0">
            <a:spAutoFit/>
          </a:bodyPr>
          <a:lstStyle/>
          <a:p>
            <a:pPr algn="ctr"/>
            <a:r>
              <a:rPr lang="en-US" sz="900" dirty="0">
                <a:solidFill>
                  <a:schemeClr val="tx2"/>
                </a:solidFill>
              </a:rPr>
              <a:t>Policy ◦ Interoperability </a:t>
            </a:r>
            <a:r>
              <a:rPr lang="en-US" sz="900" dirty="0" smtClean="0">
                <a:solidFill>
                  <a:schemeClr val="tx2"/>
                </a:solidFill>
              </a:rPr>
              <a:t>◦ Quality ◦  Security ◦ Privacy</a:t>
            </a:r>
            <a:r>
              <a:rPr lang="en-US" sz="900" dirty="0">
                <a:solidFill>
                  <a:schemeClr val="tx2"/>
                </a:solidFill>
              </a:rPr>
              <a:t> ◦ </a:t>
            </a:r>
            <a:r>
              <a:rPr lang="en-US" sz="900" dirty="0" smtClean="0">
                <a:solidFill>
                  <a:schemeClr val="tx2"/>
                </a:solidFill>
              </a:rPr>
              <a:t>Compliance ◦ Documented </a:t>
            </a:r>
            <a:endParaRPr lang="en-US" sz="900" dirty="0">
              <a:solidFill>
                <a:schemeClr val="tx2"/>
              </a:solidFill>
            </a:endParaRPr>
          </a:p>
        </p:txBody>
      </p:sp>
      <p:sp>
        <p:nvSpPr>
          <p:cNvPr id="149" name="Right Arrow 148"/>
          <p:cNvSpPr/>
          <p:nvPr/>
        </p:nvSpPr>
        <p:spPr>
          <a:xfrm>
            <a:off x="8047867" y="781909"/>
            <a:ext cx="978408" cy="3703543"/>
          </a:xfrm>
          <a:prstGeom prst="rightArrow">
            <a:avLst>
              <a:gd name="adj1" fmla="val 88718"/>
              <a:gd name="adj2" fmla="val 21444"/>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Rectangle 164"/>
          <p:cNvSpPr/>
          <p:nvPr/>
        </p:nvSpPr>
        <p:spPr>
          <a:xfrm>
            <a:off x="8123974" y="1137510"/>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API / </a:t>
            </a:r>
          </a:p>
          <a:p>
            <a:pPr algn="ctr"/>
            <a:r>
              <a:rPr lang="en-US" sz="800" dirty="0" smtClean="0"/>
              <a:t>Message</a:t>
            </a:r>
            <a:endParaRPr lang="en-US" sz="700" dirty="0"/>
          </a:p>
        </p:txBody>
      </p:sp>
      <p:sp>
        <p:nvSpPr>
          <p:cNvPr id="166" name="Rectangle 165"/>
          <p:cNvSpPr/>
          <p:nvPr/>
        </p:nvSpPr>
        <p:spPr>
          <a:xfrm>
            <a:off x="8130289" y="144466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Standard Report</a:t>
            </a:r>
            <a:endParaRPr lang="en-US" sz="700" dirty="0"/>
          </a:p>
        </p:txBody>
      </p:sp>
      <p:sp>
        <p:nvSpPr>
          <p:cNvPr id="167" name="Rectangle 166"/>
          <p:cNvSpPr/>
          <p:nvPr/>
        </p:nvSpPr>
        <p:spPr>
          <a:xfrm>
            <a:off x="8123974" y="17534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Dashboard</a:t>
            </a:r>
            <a:endParaRPr lang="en-US" sz="700" dirty="0"/>
          </a:p>
        </p:txBody>
      </p:sp>
      <p:sp>
        <p:nvSpPr>
          <p:cNvPr id="168" name="Rectangle 167"/>
          <p:cNvSpPr/>
          <p:nvPr/>
        </p:nvSpPr>
        <p:spPr>
          <a:xfrm>
            <a:off x="8123974" y="206509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Statistical Analysis</a:t>
            </a:r>
            <a:endParaRPr lang="en-US" sz="700" dirty="0"/>
          </a:p>
        </p:txBody>
      </p:sp>
      <p:sp>
        <p:nvSpPr>
          <p:cNvPr id="169" name="Rectangle 168"/>
          <p:cNvSpPr/>
          <p:nvPr/>
        </p:nvSpPr>
        <p:spPr>
          <a:xfrm>
            <a:off x="8127739" y="237364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Forecast</a:t>
            </a:r>
            <a:endParaRPr lang="en-US" sz="700" dirty="0"/>
          </a:p>
        </p:txBody>
      </p:sp>
      <p:sp>
        <p:nvSpPr>
          <p:cNvPr id="170" name="Rectangle 169"/>
          <p:cNvSpPr/>
          <p:nvPr/>
        </p:nvSpPr>
        <p:spPr>
          <a:xfrm>
            <a:off x="8123974" y="268218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Sentiment Analysis</a:t>
            </a:r>
            <a:endParaRPr lang="en-US" sz="700" dirty="0"/>
          </a:p>
        </p:txBody>
      </p:sp>
      <p:sp>
        <p:nvSpPr>
          <p:cNvPr id="171" name="Rectangle 170"/>
          <p:cNvSpPr/>
          <p:nvPr/>
        </p:nvSpPr>
        <p:spPr>
          <a:xfrm>
            <a:off x="8127277" y="29907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Next Best Action</a:t>
            </a:r>
            <a:endParaRPr lang="en-US" sz="700" dirty="0"/>
          </a:p>
        </p:txBody>
      </p:sp>
      <p:sp>
        <p:nvSpPr>
          <p:cNvPr id="172" name="Rectangle 171"/>
          <p:cNvSpPr/>
          <p:nvPr/>
        </p:nvSpPr>
        <p:spPr>
          <a:xfrm>
            <a:off x="8120198" y="3303533"/>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Prediction</a:t>
            </a:r>
            <a:endParaRPr lang="en-US" sz="700" dirty="0"/>
          </a:p>
        </p:txBody>
      </p:sp>
      <p:sp>
        <p:nvSpPr>
          <p:cNvPr id="173" name="Rectangle 172"/>
          <p:cNvSpPr/>
          <p:nvPr/>
        </p:nvSpPr>
        <p:spPr>
          <a:xfrm>
            <a:off x="8127277" y="361642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Optimization</a:t>
            </a:r>
            <a:endParaRPr lang="en-US" sz="700" dirty="0"/>
          </a:p>
        </p:txBody>
      </p:sp>
      <p:sp>
        <p:nvSpPr>
          <p:cNvPr id="174" name="Rectangle 173"/>
          <p:cNvSpPr/>
          <p:nvPr/>
        </p:nvSpPr>
        <p:spPr>
          <a:xfrm>
            <a:off x="8120198" y="393486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Automation Action</a:t>
            </a:r>
            <a:endParaRPr lang="en-US" sz="700" dirty="0"/>
          </a:p>
        </p:txBody>
      </p:sp>
      <p:cxnSp>
        <p:nvCxnSpPr>
          <p:cNvPr id="175" name="Straight Arrow Connector 174"/>
          <p:cNvCxnSpPr/>
          <p:nvPr/>
        </p:nvCxnSpPr>
        <p:spPr>
          <a:xfrm>
            <a:off x="797006" y="4591781"/>
            <a:ext cx="271222" cy="0"/>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422607" y="4508056"/>
            <a:ext cx="444352" cy="169277"/>
          </a:xfrm>
          <a:prstGeom prst="rect">
            <a:avLst/>
          </a:prstGeom>
        </p:spPr>
        <p:txBody>
          <a:bodyPr wrap="none">
            <a:spAutoFit/>
          </a:bodyPr>
          <a:lstStyle/>
          <a:p>
            <a:pPr algn="ctr"/>
            <a:r>
              <a:rPr lang="en-US" sz="500" dirty="0" smtClean="0"/>
              <a:t>Data Flow</a:t>
            </a:r>
            <a:endParaRPr lang="en-US" sz="400" dirty="0"/>
          </a:p>
        </p:txBody>
      </p:sp>
      <p:sp>
        <p:nvSpPr>
          <p:cNvPr id="181" name="Rectangle 180"/>
          <p:cNvSpPr/>
          <p:nvPr/>
        </p:nvSpPr>
        <p:spPr>
          <a:xfrm>
            <a:off x="1223715" y="4717662"/>
            <a:ext cx="388248" cy="169277"/>
          </a:xfrm>
          <a:prstGeom prst="rect">
            <a:avLst/>
          </a:prstGeom>
        </p:spPr>
        <p:txBody>
          <a:bodyPr wrap="none">
            <a:spAutoFit/>
          </a:bodyPr>
          <a:lstStyle/>
          <a:p>
            <a:pPr algn="ctr"/>
            <a:r>
              <a:rPr lang="en-US" sz="500" dirty="0" smtClean="0"/>
              <a:t>Interact</a:t>
            </a:r>
            <a:endParaRPr lang="en-US" sz="400" dirty="0"/>
          </a:p>
        </p:txBody>
      </p:sp>
      <p:sp>
        <p:nvSpPr>
          <p:cNvPr id="182" name="Right Arrow 181"/>
          <p:cNvSpPr/>
          <p:nvPr/>
        </p:nvSpPr>
        <p:spPr>
          <a:xfrm>
            <a:off x="1619967" y="4535335"/>
            <a:ext cx="285033" cy="101865"/>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1148046" y="4482062"/>
            <a:ext cx="548547" cy="246221"/>
          </a:xfrm>
          <a:prstGeom prst="rect">
            <a:avLst/>
          </a:prstGeom>
        </p:spPr>
        <p:txBody>
          <a:bodyPr wrap="none">
            <a:spAutoFit/>
          </a:bodyPr>
          <a:lstStyle/>
          <a:p>
            <a:pPr algn="ctr"/>
            <a:r>
              <a:rPr lang="en-US" sz="500" dirty="0" smtClean="0"/>
              <a:t>Collected to / </a:t>
            </a:r>
          </a:p>
          <a:p>
            <a:pPr algn="ctr"/>
            <a:r>
              <a:rPr lang="en-US" sz="500" dirty="0" smtClean="0"/>
              <a:t>used from</a:t>
            </a:r>
            <a:endParaRPr lang="en-US" sz="400" dirty="0"/>
          </a:p>
        </p:txBody>
      </p:sp>
      <p:sp>
        <p:nvSpPr>
          <p:cNvPr id="184" name="TextBox 183"/>
          <p:cNvSpPr txBox="1"/>
          <p:nvPr/>
        </p:nvSpPr>
        <p:spPr>
          <a:xfrm>
            <a:off x="2874797" y="1800609"/>
            <a:ext cx="447655" cy="338554"/>
          </a:xfrm>
          <a:prstGeom prst="rect">
            <a:avLst/>
          </a:prstGeom>
          <a:solidFill>
            <a:schemeClr val="bg1"/>
          </a:solidFill>
        </p:spPr>
        <p:txBody>
          <a:bodyPr wrap="square" lIns="0" rIns="0" rtlCol="0">
            <a:spAutoFit/>
          </a:bodyPr>
          <a:lstStyle/>
          <a:p>
            <a:pPr algn="ctr"/>
            <a:r>
              <a:rPr lang="en-US" sz="800" dirty="0" smtClean="0"/>
              <a:t>External Data</a:t>
            </a:r>
            <a:endParaRPr lang="en-US" sz="400" dirty="0"/>
          </a:p>
        </p:txBody>
      </p:sp>
      <p:sp>
        <p:nvSpPr>
          <p:cNvPr id="186" name="TextBox 185"/>
          <p:cNvSpPr txBox="1"/>
          <p:nvPr/>
        </p:nvSpPr>
        <p:spPr>
          <a:xfrm>
            <a:off x="528847" y="3118147"/>
            <a:ext cx="687311" cy="338554"/>
          </a:xfrm>
          <a:prstGeom prst="rect">
            <a:avLst/>
          </a:prstGeom>
          <a:noFill/>
        </p:spPr>
        <p:txBody>
          <a:bodyPr wrap="square" lIns="0" rIns="0" rtlCol="0">
            <a:spAutoFit/>
          </a:bodyPr>
          <a:lstStyle/>
          <a:p>
            <a:pPr algn="r"/>
            <a:r>
              <a:rPr lang="en-US" sz="800" dirty="0" smtClean="0"/>
              <a:t>Unstructured Data</a:t>
            </a:r>
            <a:endParaRPr lang="en-US" sz="400" dirty="0"/>
          </a:p>
        </p:txBody>
      </p:sp>
      <p:sp>
        <p:nvSpPr>
          <p:cNvPr id="187" name="TextBox 186"/>
          <p:cNvSpPr txBox="1"/>
          <p:nvPr/>
        </p:nvSpPr>
        <p:spPr>
          <a:xfrm>
            <a:off x="499528" y="2263065"/>
            <a:ext cx="574018" cy="338554"/>
          </a:xfrm>
          <a:prstGeom prst="rect">
            <a:avLst/>
          </a:prstGeom>
          <a:noFill/>
        </p:spPr>
        <p:txBody>
          <a:bodyPr wrap="square" lIns="0" rIns="0" rtlCol="0">
            <a:spAutoFit/>
          </a:bodyPr>
          <a:lstStyle/>
          <a:p>
            <a:pPr algn="r"/>
            <a:r>
              <a:rPr lang="en-US" sz="800" dirty="0" smtClean="0"/>
              <a:t>Structured Data</a:t>
            </a:r>
            <a:endParaRPr lang="en-US" sz="400" dirty="0"/>
          </a:p>
        </p:txBody>
      </p:sp>
      <p:sp>
        <p:nvSpPr>
          <p:cNvPr id="154" name="Line Callout 1 (Accent Bar) 153"/>
          <p:cNvSpPr/>
          <p:nvPr/>
        </p:nvSpPr>
        <p:spPr>
          <a:xfrm>
            <a:off x="543859" y="3241175"/>
            <a:ext cx="914400" cy="92499"/>
          </a:xfrm>
          <a:prstGeom prst="accentCallout1">
            <a:avLst>
              <a:gd name="adj1" fmla="val 66805"/>
              <a:gd name="adj2" fmla="val 79167"/>
              <a:gd name="adj3" fmla="val -223882"/>
              <a:gd name="adj4" fmla="val 113057"/>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Line Callout 1 (Accent Bar) 189"/>
          <p:cNvSpPr/>
          <p:nvPr/>
        </p:nvSpPr>
        <p:spPr>
          <a:xfrm>
            <a:off x="392758" y="2383960"/>
            <a:ext cx="914400" cy="92499"/>
          </a:xfrm>
          <a:prstGeom prst="accentCallout1">
            <a:avLst>
              <a:gd name="adj1" fmla="val 66805"/>
              <a:gd name="adj2" fmla="val 79167"/>
              <a:gd name="adj3" fmla="val 502428"/>
              <a:gd name="adj4" fmla="val 14416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1" name="Picture 190"/>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06732" y="4514411"/>
            <a:ext cx="159615" cy="143878"/>
          </a:xfrm>
          <a:prstGeom prst="rect">
            <a:avLst/>
          </a:prstGeom>
        </p:spPr>
      </p:pic>
      <p:pic>
        <p:nvPicPr>
          <p:cNvPr id="192" name="Picture 191"/>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37638" y="4744576"/>
            <a:ext cx="129362" cy="129362"/>
          </a:xfrm>
          <a:prstGeom prst="rect">
            <a:avLst/>
          </a:prstGeom>
        </p:spPr>
      </p:pic>
      <p:pic>
        <p:nvPicPr>
          <p:cNvPr id="193" name="Picture 192"/>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90432" y="4532017"/>
            <a:ext cx="124338" cy="105053"/>
          </a:xfrm>
          <a:prstGeom prst="rect">
            <a:avLst/>
          </a:prstGeom>
        </p:spPr>
      </p:pic>
      <p:pic>
        <p:nvPicPr>
          <p:cNvPr id="194" name="Picture 193"/>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0446" y="4728007"/>
            <a:ext cx="128554" cy="130653"/>
          </a:xfrm>
          <a:prstGeom prst="rect">
            <a:avLst/>
          </a:prstGeom>
        </p:spPr>
      </p:pic>
      <p:sp>
        <p:nvSpPr>
          <p:cNvPr id="196" name="Rectangle 195"/>
          <p:cNvSpPr/>
          <p:nvPr/>
        </p:nvSpPr>
        <p:spPr>
          <a:xfrm>
            <a:off x="1989477" y="4468671"/>
            <a:ext cx="612842" cy="246221"/>
          </a:xfrm>
          <a:prstGeom prst="rect">
            <a:avLst/>
          </a:prstGeom>
        </p:spPr>
        <p:txBody>
          <a:bodyPr wrap="square">
            <a:spAutoFit/>
          </a:bodyPr>
          <a:lstStyle/>
          <a:p>
            <a:pPr algn="r"/>
            <a:r>
              <a:rPr lang="en-US" sz="500" dirty="0" smtClean="0"/>
              <a:t>Operational </a:t>
            </a:r>
            <a:r>
              <a:rPr lang="en-US" sz="500" dirty="0"/>
              <a:t>D</a:t>
            </a:r>
            <a:r>
              <a:rPr lang="en-US" sz="500" dirty="0" smtClean="0"/>
              <a:t>ata</a:t>
            </a:r>
            <a:endParaRPr lang="en-US" sz="400" dirty="0"/>
          </a:p>
        </p:txBody>
      </p:sp>
      <p:sp>
        <p:nvSpPr>
          <p:cNvPr id="197" name="Rectangle 196"/>
          <p:cNvSpPr/>
          <p:nvPr/>
        </p:nvSpPr>
        <p:spPr>
          <a:xfrm>
            <a:off x="1991928" y="4687729"/>
            <a:ext cx="612842" cy="246221"/>
          </a:xfrm>
          <a:prstGeom prst="rect">
            <a:avLst/>
          </a:prstGeom>
        </p:spPr>
        <p:txBody>
          <a:bodyPr wrap="square">
            <a:spAutoFit/>
          </a:bodyPr>
          <a:lstStyle/>
          <a:p>
            <a:pPr algn="r"/>
            <a:r>
              <a:rPr lang="en-US" sz="500" dirty="0" smtClean="0"/>
              <a:t>Analytic </a:t>
            </a:r>
          </a:p>
          <a:p>
            <a:pPr algn="r"/>
            <a:r>
              <a:rPr lang="en-US" sz="500" dirty="0" smtClean="0"/>
              <a:t>Data</a:t>
            </a:r>
            <a:endParaRPr lang="en-US" sz="400" dirty="0"/>
          </a:p>
        </p:txBody>
      </p:sp>
      <p:sp>
        <p:nvSpPr>
          <p:cNvPr id="198" name="Rectangle 197"/>
          <p:cNvSpPr/>
          <p:nvPr/>
        </p:nvSpPr>
        <p:spPr>
          <a:xfrm>
            <a:off x="2804708" y="4461432"/>
            <a:ext cx="539096" cy="246221"/>
          </a:xfrm>
          <a:prstGeom prst="rect">
            <a:avLst/>
          </a:prstGeom>
        </p:spPr>
        <p:txBody>
          <a:bodyPr wrap="square">
            <a:spAutoFit/>
          </a:bodyPr>
          <a:lstStyle/>
          <a:p>
            <a:pPr algn="r"/>
            <a:r>
              <a:rPr lang="en-US" sz="500" dirty="0" smtClean="0"/>
              <a:t>Engagement Data</a:t>
            </a:r>
            <a:endParaRPr lang="en-US" sz="400" dirty="0"/>
          </a:p>
        </p:txBody>
      </p:sp>
      <p:sp>
        <p:nvSpPr>
          <p:cNvPr id="199" name="Rectangle 198"/>
          <p:cNvSpPr/>
          <p:nvPr/>
        </p:nvSpPr>
        <p:spPr>
          <a:xfrm>
            <a:off x="2832823" y="4687729"/>
            <a:ext cx="519778" cy="246221"/>
          </a:xfrm>
          <a:prstGeom prst="rect">
            <a:avLst/>
          </a:prstGeom>
        </p:spPr>
        <p:txBody>
          <a:bodyPr wrap="square">
            <a:spAutoFit/>
          </a:bodyPr>
          <a:lstStyle/>
          <a:p>
            <a:pPr algn="r"/>
            <a:r>
              <a:rPr lang="en-US" sz="500" dirty="0" smtClean="0"/>
              <a:t>Data Product</a:t>
            </a:r>
            <a:endParaRPr lang="en-US" sz="400" dirty="0"/>
          </a:p>
        </p:txBody>
      </p:sp>
      <p:sp>
        <p:nvSpPr>
          <p:cNvPr id="210" name="Oval 209"/>
          <p:cNvSpPr/>
          <p:nvPr/>
        </p:nvSpPr>
        <p:spPr>
          <a:xfrm>
            <a:off x="7817893" y="72152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9" name="Picture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19831" y="2604264"/>
            <a:ext cx="227549" cy="212689"/>
          </a:xfrm>
          <a:prstGeom prst="rect">
            <a:avLst/>
          </a:prstGeom>
        </p:spPr>
      </p:pic>
      <p:grpSp>
        <p:nvGrpSpPr>
          <p:cNvPr id="215" name="Group 214"/>
          <p:cNvGrpSpPr/>
          <p:nvPr/>
        </p:nvGrpSpPr>
        <p:grpSpPr>
          <a:xfrm>
            <a:off x="629668" y="1716684"/>
            <a:ext cx="342359" cy="351930"/>
            <a:chOff x="6254084" y="3910915"/>
            <a:chExt cx="342359" cy="351930"/>
          </a:xfrm>
        </p:grpSpPr>
        <p:grpSp>
          <p:nvGrpSpPr>
            <p:cNvPr id="216" name="Group 215"/>
            <p:cNvGrpSpPr/>
            <p:nvPr/>
          </p:nvGrpSpPr>
          <p:grpSpPr>
            <a:xfrm>
              <a:off x="6254084" y="3910915"/>
              <a:ext cx="342359" cy="351930"/>
              <a:chOff x="7380908" y="3526294"/>
              <a:chExt cx="342359" cy="351930"/>
            </a:xfrm>
          </p:grpSpPr>
          <p:sp>
            <p:nvSpPr>
              <p:cNvPr id="218" name="Oval 217"/>
              <p:cNvSpPr/>
              <p:nvPr/>
            </p:nvSpPr>
            <p:spPr>
              <a:xfrm>
                <a:off x="7380908" y="3526294"/>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9" name="Picture 2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86595" y="3670656"/>
                <a:ext cx="75947" cy="75870"/>
              </a:xfrm>
              <a:prstGeom prst="rect">
                <a:avLst/>
              </a:prstGeom>
            </p:spPr>
          </p:pic>
        </p:grpSp>
        <p:pic>
          <p:nvPicPr>
            <p:cNvPr id="217"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p:cNvGrpSpPr/>
          <p:nvPr/>
        </p:nvGrpSpPr>
        <p:grpSpPr>
          <a:xfrm>
            <a:off x="6239778" y="3867860"/>
            <a:ext cx="342359" cy="351930"/>
            <a:chOff x="6254084" y="3910915"/>
            <a:chExt cx="342359" cy="351930"/>
          </a:xfrm>
        </p:grpSpPr>
        <p:grpSp>
          <p:nvGrpSpPr>
            <p:cNvPr id="161" name="Group 160"/>
            <p:cNvGrpSpPr/>
            <p:nvPr/>
          </p:nvGrpSpPr>
          <p:grpSpPr>
            <a:xfrm>
              <a:off x="6254084" y="3910915"/>
              <a:ext cx="342359" cy="351930"/>
              <a:chOff x="6254084" y="3910915"/>
              <a:chExt cx="342359" cy="351930"/>
            </a:xfrm>
          </p:grpSpPr>
          <p:sp>
            <p:nvSpPr>
              <p:cNvPr id="207" name="Oval 206"/>
              <p:cNvSpPr/>
              <p:nvPr/>
            </p:nvSpPr>
            <p:spPr>
              <a:xfrm>
                <a:off x="6254084" y="391091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p:cNvGrpSpPr/>
          <p:nvPr/>
        </p:nvGrpSpPr>
        <p:grpSpPr>
          <a:xfrm>
            <a:off x="6601904" y="4597199"/>
            <a:ext cx="199088" cy="146128"/>
            <a:chOff x="3996102" y="4640254"/>
            <a:chExt cx="199088" cy="146128"/>
          </a:xfrm>
        </p:grpSpPr>
        <p:pic>
          <p:nvPicPr>
            <p:cNvPr id="226" name="Picture 2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19243" y="4685875"/>
              <a:ext cx="75947" cy="75870"/>
            </a:xfrm>
            <a:prstGeom prst="rect">
              <a:avLst/>
            </a:prstGeom>
          </p:spPr>
        </p:pic>
        <p:pic>
          <p:nvPicPr>
            <p:cNvPr id="22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6102" y="4640254"/>
              <a:ext cx="127937" cy="146128"/>
            </a:xfrm>
            <a:prstGeom prst="rect">
              <a:avLst/>
            </a:prstGeom>
            <a:noFill/>
            <a:extLst>
              <a:ext uri="{909E8E84-426E-40DD-AFC4-6F175D3DCCD1}">
                <a14:hiddenFill xmlns:a14="http://schemas.microsoft.com/office/drawing/2010/main">
                  <a:solidFill>
                    <a:srgbClr val="FFFFFF"/>
                  </a:solidFill>
                </a14:hiddenFill>
              </a:ext>
            </a:extLst>
          </p:spPr>
        </p:pic>
      </p:grpSp>
      <p:sp>
        <p:nvSpPr>
          <p:cNvPr id="228" name="Rectangle 227"/>
          <p:cNvSpPr/>
          <p:nvPr/>
        </p:nvSpPr>
        <p:spPr>
          <a:xfrm>
            <a:off x="6169540" y="4551269"/>
            <a:ext cx="489099" cy="246221"/>
          </a:xfrm>
          <a:prstGeom prst="rect">
            <a:avLst/>
          </a:prstGeom>
        </p:spPr>
        <p:txBody>
          <a:bodyPr wrap="square">
            <a:spAutoFit/>
          </a:bodyPr>
          <a:lstStyle/>
          <a:p>
            <a:pPr algn="r"/>
            <a:r>
              <a:rPr lang="en-US" sz="500" dirty="0" smtClean="0"/>
              <a:t>Data Steward</a:t>
            </a:r>
            <a:endParaRPr lang="en-US" sz="400" dirty="0"/>
          </a:p>
        </p:txBody>
      </p:sp>
      <p:grpSp>
        <p:nvGrpSpPr>
          <p:cNvPr id="229" name="Group 228"/>
          <p:cNvGrpSpPr/>
          <p:nvPr/>
        </p:nvGrpSpPr>
        <p:grpSpPr>
          <a:xfrm>
            <a:off x="7380643" y="4607690"/>
            <a:ext cx="200268" cy="146128"/>
            <a:chOff x="6336630" y="4009656"/>
            <a:chExt cx="200268" cy="146128"/>
          </a:xfrm>
        </p:grpSpPr>
        <p:pic>
          <p:nvPicPr>
            <p:cNvPr id="233"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sp>
        <p:nvSpPr>
          <p:cNvPr id="234" name="Rectangle 233"/>
          <p:cNvSpPr/>
          <p:nvPr/>
        </p:nvSpPr>
        <p:spPr>
          <a:xfrm>
            <a:off x="6961293" y="4557644"/>
            <a:ext cx="487029" cy="246221"/>
          </a:xfrm>
          <a:prstGeom prst="rect">
            <a:avLst/>
          </a:prstGeom>
        </p:spPr>
        <p:txBody>
          <a:bodyPr wrap="square">
            <a:spAutoFit/>
          </a:bodyPr>
          <a:lstStyle/>
          <a:p>
            <a:pPr algn="r"/>
            <a:r>
              <a:rPr lang="en-US" sz="500" dirty="0" smtClean="0"/>
              <a:t>Data Governor</a:t>
            </a:r>
            <a:endParaRPr lang="en-US" sz="400" dirty="0"/>
          </a:p>
        </p:txBody>
      </p:sp>
      <p:pic>
        <p:nvPicPr>
          <p:cNvPr id="235" name="Picture 23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91336" y="4569565"/>
            <a:ext cx="205256" cy="216203"/>
          </a:xfrm>
          <a:prstGeom prst="rect">
            <a:avLst/>
          </a:prstGeom>
        </p:spPr>
      </p:pic>
      <p:sp>
        <p:nvSpPr>
          <p:cNvPr id="236" name="Rectangle 235"/>
          <p:cNvSpPr/>
          <p:nvPr/>
        </p:nvSpPr>
        <p:spPr>
          <a:xfrm>
            <a:off x="7759929" y="4519169"/>
            <a:ext cx="587830" cy="323165"/>
          </a:xfrm>
          <a:prstGeom prst="rect">
            <a:avLst/>
          </a:prstGeom>
        </p:spPr>
        <p:txBody>
          <a:bodyPr wrap="square">
            <a:spAutoFit/>
          </a:bodyPr>
          <a:lstStyle/>
          <a:p>
            <a:pPr algn="r"/>
            <a:r>
              <a:rPr lang="en-US" sz="500" dirty="0" smtClean="0"/>
              <a:t>Data Product Domain (Enabler Team)</a:t>
            </a:r>
            <a:endParaRPr lang="en-US" sz="400" dirty="0"/>
          </a:p>
        </p:txBody>
      </p:sp>
      <p:pic>
        <p:nvPicPr>
          <p:cNvPr id="237" name="Picture 23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55116" y="4585106"/>
            <a:ext cx="169470" cy="158403"/>
          </a:xfrm>
          <a:prstGeom prst="rect">
            <a:avLst/>
          </a:prstGeom>
        </p:spPr>
      </p:pic>
      <p:sp>
        <p:nvSpPr>
          <p:cNvPr id="238" name="Rectangle 237"/>
          <p:cNvSpPr/>
          <p:nvPr/>
        </p:nvSpPr>
        <p:spPr>
          <a:xfrm>
            <a:off x="4495800" y="4594892"/>
            <a:ext cx="524773" cy="169277"/>
          </a:xfrm>
          <a:prstGeom prst="rect">
            <a:avLst/>
          </a:prstGeom>
        </p:spPr>
        <p:txBody>
          <a:bodyPr wrap="square">
            <a:spAutoFit/>
          </a:bodyPr>
          <a:lstStyle/>
          <a:p>
            <a:pPr algn="r"/>
            <a:r>
              <a:rPr lang="en-US" sz="500" dirty="0" smtClean="0"/>
              <a:t>Customer</a:t>
            </a:r>
          </a:p>
        </p:txBody>
      </p:sp>
      <p:pic>
        <p:nvPicPr>
          <p:cNvPr id="177" name="Picture 176"/>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89815" y="796322"/>
            <a:ext cx="207798" cy="170982"/>
          </a:xfrm>
          <a:prstGeom prst="rect">
            <a:avLst/>
          </a:prstGeom>
        </p:spPr>
      </p:pic>
      <p:pic>
        <p:nvPicPr>
          <p:cNvPr id="240" name="Picture 23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23656" y="4582358"/>
            <a:ext cx="207798" cy="170982"/>
          </a:xfrm>
          <a:prstGeom prst="rect">
            <a:avLst/>
          </a:prstGeom>
        </p:spPr>
      </p:pic>
      <p:sp>
        <p:nvSpPr>
          <p:cNvPr id="241" name="Rectangle 240"/>
          <p:cNvSpPr/>
          <p:nvPr/>
        </p:nvSpPr>
        <p:spPr>
          <a:xfrm>
            <a:off x="5292395" y="4557642"/>
            <a:ext cx="524773" cy="246221"/>
          </a:xfrm>
          <a:prstGeom prst="rect">
            <a:avLst/>
          </a:prstGeom>
        </p:spPr>
        <p:txBody>
          <a:bodyPr wrap="square">
            <a:spAutoFit/>
          </a:bodyPr>
          <a:lstStyle/>
          <a:p>
            <a:pPr algn="r"/>
            <a:r>
              <a:rPr lang="en-US" sz="500" dirty="0" smtClean="0"/>
              <a:t>Data Consumer</a:t>
            </a:r>
          </a:p>
        </p:txBody>
      </p:sp>
      <p:pic>
        <p:nvPicPr>
          <p:cNvPr id="242" name="Picture 241"/>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74648" y="4518103"/>
            <a:ext cx="135763" cy="135763"/>
          </a:xfrm>
          <a:prstGeom prst="rect">
            <a:avLst/>
          </a:prstGeom>
        </p:spPr>
      </p:pic>
      <p:sp>
        <p:nvSpPr>
          <p:cNvPr id="243" name="Rectangle 242"/>
          <p:cNvSpPr/>
          <p:nvPr/>
        </p:nvSpPr>
        <p:spPr>
          <a:xfrm>
            <a:off x="3461828" y="4456836"/>
            <a:ext cx="684721" cy="246221"/>
          </a:xfrm>
          <a:prstGeom prst="rect">
            <a:avLst/>
          </a:prstGeom>
        </p:spPr>
        <p:txBody>
          <a:bodyPr wrap="square">
            <a:spAutoFit/>
          </a:bodyPr>
          <a:lstStyle/>
          <a:p>
            <a:pPr algn="r"/>
            <a:r>
              <a:rPr lang="en-US" sz="500" dirty="0" smtClean="0"/>
              <a:t>Enterprise Data Product Catalog</a:t>
            </a:r>
            <a:endParaRPr lang="en-US" sz="400" dirty="0"/>
          </a:p>
        </p:txBody>
      </p:sp>
      <p:pic>
        <p:nvPicPr>
          <p:cNvPr id="244" name="Picture 243"/>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77638" y="4737841"/>
            <a:ext cx="136158" cy="136158"/>
          </a:xfrm>
          <a:prstGeom prst="rect">
            <a:avLst/>
          </a:prstGeom>
        </p:spPr>
      </p:pic>
      <p:sp>
        <p:nvSpPr>
          <p:cNvPr id="245" name="Rectangle 244"/>
          <p:cNvSpPr/>
          <p:nvPr/>
        </p:nvSpPr>
        <p:spPr>
          <a:xfrm>
            <a:off x="3615626" y="4680090"/>
            <a:ext cx="519778" cy="246221"/>
          </a:xfrm>
          <a:prstGeom prst="rect">
            <a:avLst/>
          </a:prstGeom>
        </p:spPr>
        <p:txBody>
          <a:bodyPr wrap="square">
            <a:spAutoFit/>
          </a:bodyPr>
          <a:lstStyle/>
          <a:p>
            <a:pPr algn="r"/>
            <a:r>
              <a:rPr lang="en-US" sz="500" dirty="0" smtClean="0"/>
              <a:t>External Source</a:t>
            </a:r>
            <a:endParaRPr lang="en-US" sz="400" dirty="0"/>
          </a:p>
        </p:txBody>
      </p:sp>
      <p:sp>
        <p:nvSpPr>
          <p:cNvPr id="246" name="Oval 245"/>
          <p:cNvSpPr/>
          <p:nvPr/>
        </p:nvSpPr>
        <p:spPr>
          <a:xfrm>
            <a:off x="1617255" y="4777511"/>
            <a:ext cx="263914" cy="88787"/>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p:nvPr/>
        </p:nvGrpSpPr>
        <p:grpSpPr>
          <a:xfrm>
            <a:off x="6104474" y="2111023"/>
            <a:ext cx="1587991" cy="750771"/>
            <a:chOff x="6104474" y="2111023"/>
            <a:chExt cx="1587991" cy="750771"/>
          </a:xfrm>
        </p:grpSpPr>
        <p:grpSp>
          <p:nvGrpSpPr>
            <p:cNvPr id="14" name="Group 13"/>
            <p:cNvGrpSpPr/>
            <p:nvPr/>
          </p:nvGrpSpPr>
          <p:grpSpPr>
            <a:xfrm>
              <a:off x="6104474" y="2111023"/>
              <a:ext cx="1587991" cy="750771"/>
              <a:chOff x="3933173" y="1273910"/>
              <a:chExt cx="1587991" cy="750771"/>
            </a:xfrm>
          </p:grpSpPr>
          <p:sp>
            <p:nvSpPr>
              <p:cNvPr id="2" name="Rectangle 1"/>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2" name="TextBox 101"/>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B</a:t>
                </a:r>
                <a:endParaRPr lang="en-US" sz="1000" dirty="0">
                  <a:solidFill>
                    <a:schemeClr val="accent2"/>
                  </a:solidFill>
                </a:endParaRPr>
              </a:p>
            </p:txBody>
          </p:sp>
          <p:pic>
            <p:nvPicPr>
              <p:cNvPr id="8" name="Picture 7"/>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9" name="Picture 8"/>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10" name="Picture 9"/>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11" name="Picture 10"/>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1" name="Straight Arrow Connector 20"/>
              <p:cNvCxnSpPr>
                <a:stCxn id="8" idx="3"/>
                <a:endCxn id="9"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9" idx="3"/>
                <a:endCxn id="11"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69" name="Rectangle 68"/>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01" name="Oval 200"/>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35" name="Elbow Connector 34"/>
            <p:cNvCxnSpPr>
              <a:stCxn id="8" idx="0"/>
              <a:endCxn id="10"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0" name="Elbow Connector 179"/>
            <p:cNvCxnSpPr>
              <a:stCxn id="11" idx="0"/>
              <a:endCxn id="10"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9" idx="0"/>
              <a:endCxn id="10"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cxnSp>
        <p:nvCxnSpPr>
          <p:cNvPr id="188" name="Straight Arrow Connector 187"/>
          <p:cNvCxnSpPr/>
          <p:nvPr/>
        </p:nvCxnSpPr>
        <p:spPr>
          <a:xfrm>
            <a:off x="797006" y="4787604"/>
            <a:ext cx="271222" cy="0"/>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89" name="Rectangle 188"/>
          <p:cNvSpPr/>
          <p:nvPr/>
        </p:nvSpPr>
        <p:spPr>
          <a:xfrm>
            <a:off x="457873" y="4703879"/>
            <a:ext cx="373821" cy="169277"/>
          </a:xfrm>
          <a:prstGeom prst="rect">
            <a:avLst/>
          </a:prstGeom>
        </p:spPr>
        <p:txBody>
          <a:bodyPr wrap="none">
            <a:spAutoFit/>
          </a:bodyPr>
          <a:lstStyle/>
          <a:p>
            <a:pPr algn="ctr"/>
            <a:r>
              <a:rPr lang="en-US" sz="500" dirty="0" smtClean="0"/>
              <a:t>Publish</a:t>
            </a:r>
            <a:endParaRPr lang="en-US" sz="400" dirty="0"/>
          </a:p>
        </p:txBody>
      </p:sp>
      <p:grpSp>
        <p:nvGrpSpPr>
          <p:cNvPr id="255" name="Group 254"/>
          <p:cNvGrpSpPr/>
          <p:nvPr/>
        </p:nvGrpSpPr>
        <p:grpSpPr>
          <a:xfrm>
            <a:off x="3840134" y="1436231"/>
            <a:ext cx="1587991" cy="750771"/>
            <a:chOff x="6104474" y="2111023"/>
            <a:chExt cx="1587991" cy="750771"/>
          </a:xfrm>
        </p:grpSpPr>
        <p:grpSp>
          <p:nvGrpSpPr>
            <p:cNvPr id="256" name="Group 255"/>
            <p:cNvGrpSpPr/>
            <p:nvPr/>
          </p:nvGrpSpPr>
          <p:grpSpPr>
            <a:xfrm>
              <a:off x="6104474" y="2111023"/>
              <a:ext cx="1587991" cy="750771"/>
              <a:chOff x="3933173" y="1273910"/>
              <a:chExt cx="1587991" cy="750771"/>
            </a:xfrm>
          </p:grpSpPr>
          <p:sp>
            <p:nvSpPr>
              <p:cNvPr id="260" name="Rectangle 259"/>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61" name="TextBox 260"/>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A</a:t>
                </a:r>
                <a:endParaRPr lang="en-US" sz="1000" dirty="0">
                  <a:solidFill>
                    <a:schemeClr val="accent2"/>
                  </a:solidFill>
                </a:endParaRPr>
              </a:p>
            </p:txBody>
          </p:sp>
          <p:pic>
            <p:nvPicPr>
              <p:cNvPr id="262" name="Picture 261"/>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263" name="Picture 262"/>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264" name="Picture 263"/>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265" name="Picture 264"/>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66" name="Straight Arrow Connector 265"/>
              <p:cNvCxnSpPr>
                <a:stCxn id="262" idx="3"/>
                <a:endCxn id="263"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a:stCxn id="263" idx="3"/>
                <a:endCxn id="265"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68" name="Rectangle 267"/>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269" name="Rectangle 268"/>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70" name="Oval 269"/>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1" name="Picture 2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257" name="Elbow Connector 256"/>
            <p:cNvCxnSpPr>
              <a:stCxn id="262" idx="0"/>
              <a:endCxn id="264"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8" name="Elbow Connector 257"/>
            <p:cNvCxnSpPr>
              <a:stCxn id="265" idx="0"/>
              <a:endCxn id="264"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263" idx="0"/>
              <a:endCxn id="264"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72" name="Group 271"/>
          <p:cNvGrpSpPr/>
          <p:nvPr/>
        </p:nvGrpSpPr>
        <p:grpSpPr>
          <a:xfrm>
            <a:off x="4172754" y="2895676"/>
            <a:ext cx="1587991" cy="750771"/>
            <a:chOff x="6104474" y="2111023"/>
            <a:chExt cx="1587991" cy="750771"/>
          </a:xfrm>
        </p:grpSpPr>
        <p:grpSp>
          <p:nvGrpSpPr>
            <p:cNvPr id="273" name="Group 272"/>
            <p:cNvGrpSpPr/>
            <p:nvPr/>
          </p:nvGrpSpPr>
          <p:grpSpPr>
            <a:xfrm>
              <a:off x="6104474" y="2111023"/>
              <a:ext cx="1587991" cy="750771"/>
              <a:chOff x="3933173" y="1273910"/>
              <a:chExt cx="1587991" cy="750771"/>
            </a:xfrm>
          </p:grpSpPr>
          <p:sp>
            <p:nvSpPr>
              <p:cNvPr id="277" name="Rectangle 276"/>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78" name="TextBox 277"/>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C</a:t>
                </a:r>
                <a:endParaRPr lang="en-US" sz="1000" dirty="0">
                  <a:solidFill>
                    <a:schemeClr val="accent2"/>
                  </a:solidFill>
                </a:endParaRPr>
              </a:p>
            </p:txBody>
          </p:sp>
          <p:pic>
            <p:nvPicPr>
              <p:cNvPr id="279" name="Picture 278"/>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280" name="Picture 279"/>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281" name="Picture 280"/>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282" name="Picture 281"/>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83" name="Straight Arrow Connector 282"/>
              <p:cNvCxnSpPr>
                <a:stCxn id="279" idx="3"/>
                <a:endCxn id="280"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4" name="Straight Arrow Connector 283"/>
              <p:cNvCxnSpPr>
                <a:stCxn id="280" idx="3"/>
                <a:endCxn id="282"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85" name="Rectangle 284"/>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286" name="Rectangle 285"/>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87" name="Oval 286"/>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8" name="Picture 28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274" name="Elbow Connector 273"/>
            <p:cNvCxnSpPr>
              <a:stCxn id="279" idx="0"/>
              <a:endCxn id="281"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5" name="Elbow Connector 274"/>
            <p:cNvCxnSpPr>
              <a:stCxn id="282" idx="0"/>
              <a:endCxn id="281"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6" name="Straight Arrow Connector 275"/>
            <p:cNvCxnSpPr>
              <a:stCxn id="280" idx="0"/>
              <a:endCxn id="281"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5517987" y="2370548"/>
            <a:ext cx="268240" cy="246942"/>
            <a:chOff x="5517987" y="2370548"/>
            <a:chExt cx="189553" cy="189351"/>
          </a:xfrm>
        </p:grpSpPr>
        <p:pic>
          <p:nvPicPr>
            <p:cNvPr id="178" name="Picture 177"/>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179" name="Picture 178"/>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185" name="Picture 184"/>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195" name="Picture 194"/>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200" name="Picture 199"/>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spTree>
    <p:extLst>
      <p:ext uri="{BB962C8B-B14F-4D97-AF65-F5344CB8AC3E}">
        <p14:creationId xmlns:p14="http://schemas.microsoft.com/office/powerpoint/2010/main" val="2817437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 name="Oval 79"/>
          <p:cNvSpPr/>
          <p:nvPr/>
        </p:nvSpPr>
        <p:spPr>
          <a:xfrm>
            <a:off x="4225824" y="1921540"/>
            <a:ext cx="3050438" cy="1297542"/>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ight Arrow 143"/>
          <p:cNvSpPr/>
          <p:nvPr/>
        </p:nvSpPr>
        <p:spPr>
          <a:xfrm rot="9008877">
            <a:off x="5931464" y="2314472"/>
            <a:ext cx="448035"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ight Arrow 139"/>
          <p:cNvSpPr/>
          <p:nvPr/>
        </p:nvSpPr>
        <p:spPr>
          <a:xfrm rot="2231721">
            <a:off x="4905208" y="2205149"/>
            <a:ext cx="651818"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Right Arrow 120"/>
          <p:cNvSpPr/>
          <p:nvPr/>
        </p:nvSpPr>
        <p:spPr>
          <a:xfrm rot="19471522">
            <a:off x="4932088" y="2774557"/>
            <a:ext cx="631854" cy="235212"/>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422607" y="852295"/>
            <a:ext cx="7625260" cy="3566296"/>
          </a:xfrm>
          <a:prstGeom prst="roundRect">
            <a:avLst>
              <a:gd name="adj" fmla="val 2354"/>
            </a:avLst>
          </a:prstGeom>
          <a:noFill/>
          <a:ln>
            <a:solidFill>
              <a:schemeClr val="tx2"/>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36</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Everything to Customer</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46" name="TextBox 45"/>
          <p:cNvSpPr txBox="1"/>
          <p:nvPr/>
        </p:nvSpPr>
        <p:spPr>
          <a:xfrm>
            <a:off x="2033606" y="3296558"/>
            <a:ext cx="2112721" cy="246221"/>
          </a:xfrm>
          <a:prstGeom prst="rect">
            <a:avLst/>
          </a:prstGeom>
          <a:noFill/>
        </p:spPr>
        <p:txBody>
          <a:bodyPr wrap="square" rtlCol="0">
            <a:spAutoFit/>
          </a:bodyPr>
          <a:lstStyle/>
          <a:p>
            <a:pPr algn="r"/>
            <a:r>
              <a:rPr lang="en-US" sz="1000" b="1" dirty="0" smtClean="0">
                <a:solidFill>
                  <a:schemeClr val="tx2"/>
                </a:solidFill>
                <a:latin typeface="+mn-lt"/>
              </a:rPr>
              <a:t>Data Product &amp; Catalog</a:t>
            </a:r>
            <a:endParaRPr lang="en-US" sz="1000" b="1" dirty="0">
              <a:solidFill>
                <a:schemeClr val="tx2"/>
              </a:solidFill>
              <a:latin typeface="+mn-lt"/>
            </a:endParaRPr>
          </a:p>
        </p:txBody>
      </p:sp>
      <p:sp>
        <p:nvSpPr>
          <p:cNvPr id="47" name="TextBox 46"/>
          <p:cNvSpPr txBox="1"/>
          <p:nvPr/>
        </p:nvSpPr>
        <p:spPr>
          <a:xfrm>
            <a:off x="544533" y="1140755"/>
            <a:ext cx="1893867" cy="246221"/>
          </a:xfrm>
          <a:prstGeom prst="rect">
            <a:avLst/>
          </a:prstGeom>
          <a:noFill/>
        </p:spPr>
        <p:txBody>
          <a:bodyPr wrap="square" rtlCol="0">
            <a:spAutoFit/>
          </a:bodyPr>
          <a:lstStyle/>
          <a:p>
            <a:r>
              <a:rPr lang="en-US" sz="1000" b="1" dirty="0" smtClean="0">
                <a:solidFill>
                  <a:schemeClr val="tx2"/>
                </a:solidFill>
                <a:latin typeface="+mn-lt"/>
              </a:rPr>
              <a:t>Structured Data Model</a:t>
            </a:r>
            <a:endParaRPr lang="en-US" sz="1000" b="1" dirty="0">
              <a:solidFill>
                <a:schemeClr val="tx2"/>
              </a:solidFill>
              <a:latin typeface="+mn-lt"/>
            </a:endParaRPr>
          </a:p>
        </p:txBody>
      </p:sp>
      <p:sp>
        <p:nvSpPr>
          <p:cNvPr id="50" name="TextBox 49"/>
          <p:cNvSpPr txBox="1"/>
          <p:nvPr/>
        </p:nvSpPr>
        <p:spPr>
          <a:xfrm>
            <a:off x="17444" y="715048"/>
            <a:ext cx="1633381" cy="246221"/>
          </a:xfrm>
          <a:prstGeom prst="rect">
            <a:avLst/>
          </a:prstGeom>
          <a:solidFill>
            <a:schemeClr val="bg1"/>
          </a:solidFill>
        </p:spPr>
        <p:txBody>
          <a:bodyPr wrap="square" rtlCol="0">
            <a:spAutoFit/>
          </a:bodyPr>
          <a:lstStyle/>
          <a:p>
            <a:r>
              <a:rPr lang="en-US" sz="1000" b="1" dirty="0" smtClean="0">
                <a:solidFill>
                  <a:schemeClr val="tx2"/>
                </a:solidFill>
                <a:latin typeface="+mn-lt"/>
              </a:rPr>
              <a:t>Everything to Customer</a:t>
            </a:r>
            <a:endParaRPr lang="en-US" sz="1000" b="1" dirty="0">
              <a:solidFill>
                <a:schemeClr val="tx2"/>
              </a:solidFill>
              <a:latin typeface="+mn-lt"/>
            </a:endParaRPr>
          </a:p>
        </p:txBody>
      </p:sp>
      <p:sp>
        <p:nvSpPr>
          <p:cNvPr id="7" name="Rectangle 6"/>
          <p:cNvSpPr/>
          <p:nvPr/>
        </p:nvSpPr>
        <p:spPr>
          <a:xfrm>
            <a:off x="583162" y="3872518"/>
            <a:ext cx="7354540" cy="287994"/>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3183196" y="2456162"/>
            <a:ext cx="721783" cy="400110"/>
          </a:xfrm>
          <a:prstGeom prst="rect">
            <a:avLst/>
          </a:prstGeom>
          <a:noFill/>
        </p:spPr>
        <p:txBody>
          <a:bodyPr wrap="square" rtlCol="0">
            <a:spAutoFit/>
          </a:bodyPr>
          <a:lstStyle/>
          <a:p>
            <a:pPr algn="ctr"/>
            <a:r>
              <a:rPr lang="en-US" sz="800" b="1" dirty="0" err="1" smtClean="0">
                <a:latin typeface="+mn-lt"/>
              </a:rPr>
              <a:t>GeML</a:t>
            </a:r>
            <a:endParaRPr lang="en-US" sz="800" b="1" dirty="0" smtClean="0">
              <a:latin typeface="+mn-lt"/>
            </a:endParaRPr>
          </a:p>
          <a:p>
            <a:pPr algn="ctr"/>
            <a:r>
              <a:rPr lang="en-US" sz="600" dirty="0" smtClean="0"/>
              <a:t>(common schema markup)</a:t>
            </a:r>
            <a:endParaRPr lang="en-US" sz="600" dirty="0"/>
          </a:p>
        </p:txBody>
      </p:sp>
      <p:sp>
        <p:nvSpPr>
          <p:cNvPr id="56" name="TextBox 55"/>
          <p:cNvSpPr txBox="1"/>
          <p:nvPr/>
        </p:nvSpPr>
        <p:spPr>
          <a:xfrm>
            <a:off x="3467797" y="4104709"/>
            <a:ext cx="1958761" cy="246221"/>
          </a:xfrm>
          <a:prstGeom prst="rect">
            <a:avLst/>
          </a:prstGeom>
          <a:solidFill>
            <a:schemeClr val="bg1"/>
          </a:solidFill>
        </p:spPr>
        <p:txBody>
          <a:bodyPr wrap="square" rtlCol="0">
            <a:spAutoFit/>
          </a:bodyPr>
          <a:lstStyle/>
          <a:p>
            <a:pPr algn="ctr"/>
            <a:r>
              <a:rPr lang="en-US" sz="1000" b="1" dirty="0" smtClean="0">
                <a:solidFill>
                  <a:schemeClr val="tx2"/>
                </a:solidFill>
                <a:latin typeface="+mn-lt"/>
              </a:rPr>
              <a:t>Federated Data Governance</a:t>
            </a:r>
            <a:endParaRPr lang="en-US" sz="1000" b="1" dirty="0">
              <a:solidFill>
                <a:schemeClr val="tx2"/>
              </a:solidFill>
              <a:latin typeface="+mn-lt"/>
            </a:endParaRPr>
          </a:p>
        </p:txBody>
      </p:sp>
      <p:sp>
        <p:nvSpPr>
          <p:cNvPr id="57" name="TextBox 56"/>
          <p:cNvSpPr txBox="1"/>
          <p:nvPr/>
        </p:nvSpPr>
        <p:spPr>
          <a:xfrm>
            <a:off x="557232" y="895350"/>
            <a:ext cx="3603773" cy="230832"/>
          </a:xfrm>
          <a:prstGeom prst="rect">
            <a:avLst/>
          </a:prstGeom>
          <a:noFill/>
        </p:spPr>
        <p:txBody>
          <a:bodyPr wrap="square" rtlCol="0">
            <a:spAutoFit/>
          </a:bodyPr>
          <a:lstStyle/>
          <a:p>
            <a:r>
              <a:rPr lang="en-US" sz="900" dirty="0" smtClean="0">
                <a:solidFill>
                  <a:schemeClr val="tx2"/>
                </a:solidFill>
              </a:rPr>
              <a:t>Business Owned Data ◦ Product Use </a:t>
            </a:r>
            <a:r>
              <a:rPr lang="en-US" sz="900" dirty="0">
                <a:solidFill>
                  <a:schemeClr val="tx2"/>
                </a:solidFill>
              </a:rPr>
              <a:t>Case Driven </a:t>
            </a:r>
            <a:r>
              <a:rPr lang="en-US" sz="900" dirty="0" smtClean="0">
                <a:solidFill>
                  <a:schemeClr val="tx2"/>
                </a:solidFill>
              </a:rPr>
              <a:t>◦ Trusted Data</a:t>
            </a:r>
            <a:endParaRPr lang="en-US" sz="900" dirty="0">
              <a:solidFill>
                <a:schemeClr val="tx2"/>
              </a:solidFill>
            </a:endParaRPr>
          </a:p>
        </p:txBody>
      </p:sp>
      <p:sp>
        <p:nvSpPr>
          <p:cNvPr id="58" name="TextBox 57"/>
          <p:cNvSpPr txBox="1"/>
          <p:nvPr/>
        </p:nvSpPr>
        <p:spPr>
          <a:xfrm>
            <a:off x="2137391" y="3457661"/>
            <a:ext cx="2014183" cy="307777"/>
          </a:xfrm>
          <a:prstGeom prst="rect">
            <a:avLst/>
          </a:prstGeom>
          <a:noFill/>
        </p:spPr>
        <p:txBody>
          <a:bodyPr wrap="square" rtlCol="0">
            <a:spAutoFit/>
          </a:bodyPr>
          <a:lstStyle/>
          <a:p>
            <a:pPr algn="r"/>
            <a:r>
              <a:rPr lang="en-US" sz="700" dirty="0" smtClean="0">
                <a:solidFill>
                  <a:schemeClr val="tx2"/>
                </a:solidFill>
              </a:rPr>
              <a:t>Data as </a:t>
            </a:r>
            <a:r>
              <a:rPr lang="en-US" sz="700" dirty="0">
                <a:solidFill>
                  <a:schemeClr val="tx2"/>
                </a:solidFill>
              </a:rPr>
              <a:t>Product ◦ Local </a:t>
            </a:r>
            <a:r>
              <a:rPr lang="en-US" sz="700" dirty="0" smtClean="0">
                <a:solidFill>
                  <a:schemeClr val="tx2"/>
                </a:solidFill>
              </a:rPr>
              <a:t>Autonomy</a:t>
            </a:r>
          </a:p>
          <a:p>
            <a:pPr algn="r"/>
            <a:r>
              <a:rPr lang="en-US" sz="700" dirty="0" smtClean="0">
                <a:solidFill>
                  <a:schemeClr val="tx2"/>
                </a:solidFill>
              </a:rPr>
              <a:t>◦ Data API ◦ Data Infrastructure Platform </a:t>
            </a:r>
            <a:endParaRPr lang="en-US" sz="700" dirty="0">
              <a:solidFill>
                <a:schemeClr val="tx2"/>
              </a:solidFill>
            </a:endParaRPr>
          </a:p>
        </p:txBody>
      </p:sp>
      <p:sp>
        <p:nvSpPr>
          <p:cNvPr id="5" name="Left Brace 4"/>
          <p:cNvSpPr/>
          <p:nvPr/>
        </p:nvSpPr>
        <p:spPr>
          <a:xfrm rot="10800000">
            <a:off x="3010942" y="1807211"/>
            <a:ext cx="319903" cy="1480894"/>
          </a:xfrm>
          <a:prstGeom prst="leftBrace">
            <a:avLst>
              <a:gd name="adj1" fmla="val 10743"/>
              <a:gd name="adj2" fmla="val 47814"/>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5" name="TextBox 144"/>
          <p:cNvSpPr txBox="1"/>
          <p:nvPr/>
        </p:nvSpPr>
        <p:spPr>
          <a:xfrm>
            <a:off x="548848" y="1305261"/>
            <a:ext cx="1693906" cy="307777"/>
          </a:xfrm>
          <a:prstGeom prst="rect">
            <a:avLst/>
          </a:prstGeom>
          <a:noFill/>
        </p:spPr>
        <p:txBody>
          <a:bodyPr wrap="square" rtlCol="0">
            <a:spAutoFit/>
          </a:bodyPr>
          <a:lstStyle/>
          <a:p>
            <a:r>
              <a:rPr lang="en-US" sz="700" dirty="0" smtClean="0">
                <a:solidFill>
                  <a:schemeClr val="tx2"/>
                </a:solidFill>
              </a:rPr>
              <a:t>Canonical Data Model ◦ Single Common Language </a:t>
            </a:r>
            <a:r>
              <a:rPr lang="en-US" sz="700" dirty="0">
                <a:solidFill>
                  <a:schemeClr val="tx2"/>
                </a:solidFill>
              </a:rPr>
              <a:t>◦</a:t>
            </a:r>
            <a:r>
              <a:rPr lang="en-US" sz="700" dirty="0" smtClean="0">
                <a:solidFill>
                  <a:schemeClr val="tx2"/>
                </a:solidFill>
              </a:rPr>
              <a:t> Business Descriptive</a:t>
            </a:r>
            <a:endParaRPr lang="en-US" sz="700" dirty="0">
              <a:solidFill>
                <a:schemeClr val="tx2"/>
              </a:solidFill>
            </a:endParaRPr>
          </a:p>
        </p:txBody>
      </p:sp>
      <p:sp>
        <p:nvSpPr>
          <p:cNvPr id="148" name="Right Arrow 147"/>
          <p:cNvSpPr/>
          <p:nvPr/>
        </p:nvSpPr>
        <p:spPr>
          <a:xfrm rot="11537214">
            <a:off x="5950141" y="2751182"/>
            <a:ext cx="1243732" cy="203730"/>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6" name="Picture 125"/>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206315" y="2864519"/>
            <a:ext cx="322156" cy="322156"/>
          </a:xfrm>
          <a:prstGeom prst="rect">
            <a:avLst/>
          </a:prstGeom>
        </p:spPr>
      </p:pic>
      <p:sp>
        <p:nvSpPr>
          <p:cNvPr id="163" name="TextBox 162"/>
          <p:cNvSpPr txBox="1"/>
          <p:nvPr/>
        </p:nvSpPr>
        <p:spPr>
          <a:xfrm>
            <a:off x="2421256" y="3903868"/>
            <a:ext cx="4269880" cy="230832"/>
          </a:xfrm>
          <a:prstGeom prst="rect">
            <a:avLst/>
          </a:prstGeom>
          <a:noFill/>
        </p:spPr>
        <p:txBody>
          <a:bodyPr wrap="square" rtlCol="0">
            <a:spAutoFit/>
          </a:bodyPr>
          <a:lstStyle/>
          <a:p>
            <a:pPr algn="ctr"/>
            <a:r>
              <a:rPr lang="en-US" sz="900" dirty="0">
                <a:solidFill>
                  <a:schemeClr val="tx2"/>
                </a:solidFill>
              </a:rPr>
              <a:t>Policy ◦ Interoperability </a:t>
            </a:r>
            <a:r>
              <a:rPr lang="en-US" sz="900" dirty="0" smtClean="0">
                <a:solidFill>
                  <a:schemeClr val="tx2"/>
                </a:solidFill>
              </a:rPr>
              <a:t>◦ Quality ◦  Security ◦ Privacy</a:t>
            </a:r>
            <a:r>
              <a:rPr lang="en-US" sz="900" dirty="0">
                <a:solidFill>
                  <a:schemeClr val="tx2"/>
                </a:solidFill>
              </a:rPr>
              <a:t> ◦ </a:t>
            </a:r>
            <a:r>
              <a:rPr lang="en-US" sz="900" dirty="0" smtClean="0">
                <a:solidFill>
                  <a:schemeClr val="tx2"/>
                </a:solidFill>
              </a:rPr>
              <a:t>Compliance ◦ Documented </a:t>
            </a:r>
            <a:endParaRPr lang="en-US" sz="900" dirty="0">
              <a:solidFill>
                <a:schemeClr val="tx2"/>
              </a:solidFill>
            </a:endParaRPr>
          </a:p>
        </p:txBody>
      </p:sp>
      <p:cxnSp>
        <p:nvCxnSpPr>
          <p:cNvPr id="175" name="Straight Arrow Connector 174"/>
          <p:cNvCxnSpPr/>
          <p:nvPr/>
        </p:nvCxnSpPr>
        <p:spPr>
          <a:xfrm>
            <a:off x="797006" y="4591781"/>
            <a:ext cx="271222" cy="0"/>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76" name="Rectangle 175"/>
          <p:cNvSpPr/>
          <p:nvPr/>
        </p:nvSpPr>
        <p:spPr>
          <a:xfrm>
            <a:off x="422607" y="4508056"/>
            <a:ext cx="444352" cy="169277"/>
          </a:xfrm>
          <a:prstGeom prst="rect">
            <a:avLst/>
          </a:prstGeom>
        </p:spPr>
        <p:txBody>
          <a:bodyPr wrap="none">
            <a:spAutoFit/>
          </a:bodyPr>
          <a:lstStyle/>
          <a:p>
            <a:pPr algn="ctr"/>
            <a:r>
              <a:rPr lang="en-US" sz="500" dirty="0" smtClean="0"/>
              <a:t>Data Flow</a:t>
            </a:r>
            <a:endParaRPr lang="en-US" sz="400" dirty="0"/>
          </a:p>
        </p:txBody>
      </p:sp>
      <p:sp>
        <p:nvSpPr>
          <p:cNvPr id="181" name="Rectangle 180"/>
          <p:cNvSpPr/>
          <p:nvPr/>
        </p:nvSpPr>
        <p:spPr>
          <a:xfrm>
            <a:off x="1223715" y="4717662"/>
            <a:ext cx="388248" cy="169277"/>
          </a:xfrm>
          <a:prstGeom prst="rect">
            <a:avLst/>
          </a:prstGeom>
        </p:spPr>
        <p:txBody>
          <a:bodyPr wrap="none">
            <a:spAutoFit/>
          </a:bodyPr>
          <a:lstStyle/>
          <a:p>
            <a:pPr algn="ctr"/>
            <a:r>
              <a:rPr lang="en-US" sz="500" dirty="0" smtClean="0"/>
              <a:t>Interact</a:t>
            </a:r>
            <a:endParaRPr lang="en-US" sz="400" dirty="0"/>
          </a:p>
        </p:txBody>
      </p:sp>
      <p:sp>
        <p:nvSpPr>
          <p:cNvPr id="182" name="Right Arrow 181"/>
          <p:cNvSpPr/>
          <p:nvPr/>
        </p:nvSpPr>
        <p:spPr>
          <a:xfrm>
            <a:off x="1619967" y="4535335"/>
            <a:ext cx="285033" cy="101865"/>
          </a:xfrm>
          <a:prstGeom prst="rightArrow">
            <a:avLst/>
          </a:prstGeom>
          <a:solidFill>
            <a:schemeClr val="bg1">
              <a:lumMod val="65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3" name="Rectangle 182"/>
          <p:cNvSpPr/>
          <p:nvPr/>
        </p:nvSpPr>
        <p:spPr>
          <a:xfrm>
            <a:off x="1148046" y="4482062"/>
            <a:ext cx="548547" cy="246221"/>
          </a:xfrm>
          <a:prstGeom prst="rect">
            <a:avLst/>
          </a:prstGeom>
        </p:spPr>
        <p:txBody>
          <a:bodyPr wrap="none">
            <a:spAutoFit/>
          </a:bodyPr>
          <a:lstStyle/>
          <a:p>
            <a:pPr algn="ctr"/>
            <a:r>
              <a:rPr lang="en-US" sz="500" dirty="0" smtClean="0"/>
              <a:t>Collected to / </a:t>
            </a:r>
          </a:p>
          <a:p>
            <a:pPr algn="ctr"/>
            <a:r>
              <a:rPr lang="en-US" sz="500" dirty="0" smtClean="0"/>
              <a:t>used from</a:t>
            </a:r>
            <a:endParaRPr lang="en-US" sz="400" dirty="0"/>
          </a:p>
        </p:txBody>
      </p:sp>
      <p:sp>
        <p:nvSpPr>
          <p:cNvPr id="184" name="TextBox 183"/>
          <p:cNvSpPr txBox="1"/>
          <p:nvPr/>
        </p:nvSpPr>
        <p:spPr>
          <a:xfrm>
            <a:off x="2703576" y="1895723"/>
            <a:ext cx="339562" cy="276999"/>
          </a:xfrm>
          <a:prstGeom prst="rect">
            <a:avLst/>
          </a:prstGeom>
          <a:solidFill>
            <a:schemeClr val="bg1"/>
          </a:solidFill>
        </p:spPr>
        <p:txBody>
          <a:bodyPr wrap="square" lIns="0" rIns="0" rtlCol="0">
            <a:spAutoFit/>
          </a:bodyPr>
          <a:lstStyle/>
          <a:p>
            <a:pPr algn="ctr"/>
            <a:r>
              <a:rPr lang="en-US" sz="600" dirty="0" smtClean="0"/>
              <a:t>External Data</a:t>
            </a:r>
            <a:endParaRPr lang="en-US" sz="200" dirty="0"/>
          </a:p>
        </p:txBody>
      </p:sp>
      <p:sp>
        <p:nvSpPr>
          <p:cNvPr id="186" name="TextBox 185"/>
          <p:cNvSpPr txBox="1"/>
          <p:nvPr/>
        </p:nvSpPr>
        <p:spPr>
          <a:xfrm>
            <a:off x="572495" y="2960408"/>
            <a:ext cx="516973" cy="276999"/>
          </a:xfrm>
          <a:prstGeom prst="rect">
            <a:avLst/>
          </a:prstGeom>
          <a:noFill/>
        </p:spPr>
        <p:txBody>
          <a:bodyPr wrap="square" lIns="0" rIns="0" rtlCol="0">
            <a:spAutoFit/>
          </a:bodyPr>
          <a:lstStyle/>
          <a:p>
            <a:pPr algn="r"/>
            <a:r>
              <a:rPr lang="en-US" sz="600" dirty="0" smtClean="0"/>
              <a:t>Unstructured Data</a:t>
            </a:r>
            <a:endParaRPr lang="en-US" sz="200" dirty="0"/>
          </a:p>
        </p:txBody>
      </p:sp>
      <p:sp>
        <p:nvSpPr>
          <p:cNvPr id="187" name="TextBox 186"/>
          <p:cNvSpPr txBox="1"/>
          <p:nvPr/>
        </p:nvSpPr>
        <p:spPr>
          <a:xfrm>
            <a:off x="583162" y="2287486"/>
            <a:ext cx="458630" cy="276999"/>
          </a:xfrm>
          <a:prstGeom prst="rect">
            <a:avLst/>
          </a:prstGeom>
          <a:noFill/>
        </p:spPr>
        <p:txBody>
          <a:bodyPr wrap="square" lIns="0" rIns="0" rtlCol="0">
            <a:spAutoFit/>
          </a:bodyPr>
          <a:lstStyle/>
          <a:p>
            <a:pPr algn="r"/>
            <a:r>
              <a:rPr lang="en-US" sz="600" dirty="0" smtClean="0"/>
              <a:t>Structured Data</a:t>
            </a:r>
            <a:endParaRPr lang="en-US" sz="200" dirty="0"/>
          </a:p>
        </p:txBody>
      </p:sp>
      <p:sp>
        <p:nvSpPr>
          <p:cNvPr id="154" name="Line Callout 1 (Accent Bar) 153"/>
          <p:cNvSpPr/>
          <p:nvPr/>
        </p:nvSpPr>
        <p:spPr>
          <a:xfrm>
            <a:off x="410885" y="3058997"/>
            <a:ext cx="914400" cy="92499"/>
          </a:xfrm>
          <a:prstGeom prst="accentCallout1">
            <a:avLst>
              <a:gd name="adj1" fmla="val 66805"/>
              <a:gd name="adj2" fmla="val 79167"/>
              <a:gd name="adj3" fmla="val -223882"/>
              <a:gd name="adj4" fmla="val 113057"/>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Line Callout 1 (Accent Bar) 189"/>
          <p:cNvSpPr/>
          <p:nvPr/>
        </p:nvSpPr>
        <p:spPr>
          <a:xfrm>
            <a:off x="392758" y="2383960"/>
            <a:ext cx="914400" cy="92499"/>
          </a:xfrm>
          <a:prstGeom prst="accentCallout1">
            <a:avLst>
              <a:gd name="adj1" fmla="val 66805"/>
              <a:gd name="adj2" fmla="val 79167"/>
              <a:gd name="adj3" fmla="val 502428"/>
              <a:gd name="adj4" fmla="val 144168"/>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1" name="Picture 190"/>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06732" y="4514411"/>
            <a:ext cx="159615" cy="143878"/>
          </a:xfrm>
          <a:prstGeom prst="rect">
            <a:avLst/>
          </a:prstGeom>
        </p:spPr>
      </p:pic>
      <p:pic>
        <p:nvPicPr>
          <p:cNvPr id="192" name="Picture 191"/>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537638" y="4744576"/>
            <a:ext cx="129362" cy="129362"/>
          </a:xfrm>
          <a:prstGeom prst="rect">
            <a:avLst/>
          </a:prstGeom>
        </p:spPr>
      </p:pic>
      <p:pic>
        <p:nvPicPr>
          <p:cNvPr id="193" name="Picture 192"/>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90432" y="4532017"/>
            <a:ext cx="124338" cy="105053"/>
          </a:xfrm>
          <a:prstGeom prst="rect">
            <a:avLst/>
          </a:prstGeom>
        </p:spPr>
      </p:pic>
      <p:pic>
        <p:nvPicPr>
          <p:cNvPr id="194" name="Picture 19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300446" y="4728007"/>
            <a:ext cx="128554" cy="130653"/>
          </a:xfrm>
          <a:prstGeom prst="rect">
            <a:avLst/>
          </a:prstGeom>
        </p:spPr>
      </p:pic>
      <p:sp>
        <p:nvSpPr>
          <p:cNvPr id="196" name="Rectangle 195"/>
          <p:cNvSpPr/>
          <p:nvPr/>
        </p:nvSpPr>
        <p:spPr>
          <a:xfrm>
            <a:off x="1989477" y="4468671"/>
            <a:ext cx="612842" cy="246221"/>
          </a:xfrm>
          <a:prstGeom prst="rect">
            <a:avLst/>
          </a:prstGeom>
        </p:spPr>
        <p:txBody>
          <a:bodyPr wrap="square">
            <a:spAutoFit/>
          </a:bodyPr>
          <a:lstStyle/>
          <a:p>
            <a:pPr algn="r"/>
            <a:r>
              <a:rPr lang="en-US" sz="500" dirty="0" smtClean="0"/>
              <a:t>Operational </a:t>
            </a:r>
            <a:r>
              <a:rPr lang="en-US" sz="500" dirty="0"/>
              <a:t>D</a:t>
            </a:r>
            <a:r>
              <a:rPr lang="en-US" sz="500" dirty="0" smtClean="0"/>
              <a:t>ata</a:t>
            </a:r>
            <a:endParaRPr lang="en-US" sz="400" dirty="0"/>
          </a:p>
        </p:txBody>
      </p:sp>
      <p:sp>
        <p:nvSpPr>
          <p:cNvPr id="197" name="Rectangle 196"/>
          <p:cNvSpPr/>
          <p:nvPr/>
        </p:nvSpPr>
        <p:spPr>
          <a:xfrm>
            <a:off x="1991928" y="4687729"/>
            <a:ext cx="612842" cy="246221"/>
          </a:xfrm>
          <a:prstGeom prst="rect">
            <a:avLst/>
          </a:prstGeom>
        </p:spPr>
        <p:txBody>
          <a:bodyPr wrap="square">
            <a:spAutoFit/>
          </a:bodyPr>
          <a:lstStyle/>
          <a:p>
            <a:pPr algn="r"/>
            <a:r>
              <a:rPr lang="en-US" sz="500" dirty="0" smtClean="0"/>
              <a:t>Analytic </a:t>
            </a:r>
          </a:p>
          <a:p>
            <a:pPr algn="r"/>
            <a:r>
              <a:rPr lang="en-US" sz="500" dirty="0" smtClean="0"/>
              <a:t>Data</a:t>
            </a:r>
            <a:endParaRPr lang="en-US" sz="400" dirty="0"/>
          </a:p>
        </p:txBody>
      </p:sp>
      <p:sp>
        <p:nvSpPr>
          <p:cNvPr id="198" name="Rectangle 197"/>
          <p:cNvSpPr/>
          <p:nvPr/>
        </p:nvSpPr>
        <p:spPr>
          <a:xfrm>
            <a:off x="2804708" y="4461432"/>
            <a:ext cx="539096" cy="246221"/>
          </a:xfrm>
          <a:prstGeom prst="rect">
            <a:avLst/>
          </a:prstGeom>
        </p:spPr>
        <p:txBody>
          <a:bodyPr wrap="square">
            <a:spAutoFit/>
          </a:bodyPr>
          <a:lstStyle/>
          <a:p>
            <a:pPr algn="r"/>
            <a:r>
              <a:rPr lang="en-US" sz="500" dirty="0" smtClean="0"/>
              <a:t>Engagement Data</a:t>
            </a:r>
            <a:endParaRPr lang="en-US" sz="400" dirty="0"/>
          </a:p>
        </p:txBody>
      </p:sp>
      <p:sp>
        <p:nvSpPr>
          <p:cNvPr id="199" name="Rectangle 198"/>
          <p:cNvSpPr/>
          <p:nvPr/>
        </p:nvSpPr>
        <p:spPr>
          <a:xfrm>
            <a:off x="2832823" y="4687729"/>
            <a:ext cx="519778" cy="246221"/>
          </a:xfrm>
          <a:prstGeom prst="rect">
            <a:avLst/>
          </a:prstGeom>
        </p:spPr>
        <p:txBody>
          <a:bodyPr wrap="square">
            <a:spAutoFit/>
          </a:bodyPr>
          <a:lstStyle/>
          <a:p>
            <a:pPr algn="r"/>
            <a:r>
              <a:rPr lang="en-US" sz="500" dirty="0" smtClean="0"/>
              <a:t>Data Product</a:t>
            </a:r>
            <a:endParaRPr lang="en-US" sz="400" dirty="0"/>
          </a:p>
        </p:txBody>
      </p:sp>
      <p:grpSp>
        <p:nvGrpSpPr>
          <p:cNvPr id="24" name="Group 23"/>
          <p:cNvGrpSpPr/>
          <p:nvPr/>
        </p:nvGrpSpPr>
        <p:grpSpPr>
          <a:xfrm>
            <a:off x="839614" y="1720637"/>
            <a:ext cx="2269373" cy="1810958"/>
            <a:chOff x="939837" y="1701669"/>
            <a:chExt cx="2614517" cy="2086383"/>
          </a:xfrm>
        </p:grpSpPr>
        <p:grpSp>
          <p:nvGrpSpPr>
            <p:cNvPr id="32" name="Group 31"/>
            <p:cNvGrpSpPr/>
            <p:nvPr/>
          </p:nvGrpSpPr>
          <p:grpSpPr>
            <a:xfrm>
              <a:off x="939837" y="1701669"/>
              <a:ext cx="2614517" cy="2086383"/>
              <a:chOff x="425198" y="1311425"/>
              <a:chExt cx="2614517" cy="2086383"/>
            </a:xfrm>
          </p:grpSpPr>
          <p:cxnSp>
            <p:nvCxnSpPr>
              <p:cNvPr id="131" name="Straight Connector 130"/>
              <p:cNvCxnSpPr>
                <a:stCxn id="128" idx="7"/>
              </p:cNvCxnSpPr>
              <p:nvPr/>
            </p:nvCxnSpPr>
            <p:spPr>
              <a:xfrm flipV="1">
                <a:off x="1159322" y="2761514"/>
                <a:ext cx="240112" cy="331918"/>
              </a:xfrm>
              <a:prstGeom prst="line">
                <a:avLst/>
              </a:prstGeom>
              <a:ln w="12700">
                <a:solidFill>
                  <a:schemeClr val="accent3"/>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5"/>
              </p:cNvCxnSpPr>
              <p:nvPr/>
            </p:nvCxnSpPr>
            <p:spPr>
              <a:xfrm>
                <a:off x="959497" y="1745943"/>
                <a:ext cx="718678" cy="594026"/>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7" idx="2"/>
              </p:cNvCxnSpPr>
              <p:nvPr/>
            </p:nvCxnSpPr>
            <p:spPr>
              <a:xfrm flipH="1">
                <a:off x="2227674" y="2321668"/>
                <a:ext cx="444040" cy="0"/>
              </a:xfrm>
              <a:prstGeom prst="line">
                <a:avLst/>
              </a:prstGeom>
              <a:ln w="12700">
                <a:solidFill>
                  <a:srgbClr val="FFC000"/>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876678" y="1501769"/>
                <a:ext cx="1679428" cy="1676400"/>
              </a:xfrm>
              <a:prstGeom prst="ellipse">
                <a:avLst/>
              </a:prstGeom>
              <a:solidFill>
                <a:schemeClr val="bg1">
                  <a:lumMod val="5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676104" y="1311425"/>
                <a:ext cx="2089589" cy="2039657"/>
              </a:xfrm>
              <a:prstGeom prst="ellipse">
                <a:avLst/>
              </a:prstGeom>
              <a:noFill/>
              <a:ln w="19050">
                <a:solidFill>
                  <a:srgbClr val="FFC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425198" y="1619867"/>
                <a:ext cx="2611746" cy="1383268"/>
                <a:chOff x="-1525103" y="1131444"/>
                <a:chExt cx="2611746" cy="1383268"/>
              </a:xfrm>
            </p:grpSpPr>
            <p:graphicFrame>
              <p:nvGraphicFramePr>
                <p:cNvPr id="81" name="Diagram 80"/>
                <p:cNvGraphicFramePr/>
                <p:nvPr>
                  <p:extLst/>
                </p:nvPr>
              </p:nvGraphicFramePr>
              <p:xfrm>
                <a:off x="-1525103" y="1131444"/>
                <a:ext cx="2611746" cy="138326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2" name="Oval 81"/>
                <p:cNvSpPr/>
                <p:nvPr/>
              </p:nvSpPr>
              <p:spPr>
                <a:xfrm>
                  <a:off x="-371061" y="1685097"/>
                  <a:ext cx="290729" cy="290729"/>
                </a:xfrm>
                <a:prstGeom prst="ellipse">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2112671" y="2778400"/>
                <a:ext cx="204063" cy="204063"/>
                <a:chOff x="-919859" y="288751"/>
                <a:chExt cx="204063" cy="204063"/>
              </a:xfrm>
            </p:grpSpPr>
            <p:sp>
              <p:nvSpPr>
                <p:cNvPr id="98" name="Oval 97"/>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Headphones Icon Png #385913 - Free Icons Library"/>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91993" y="316730"/>
                  <a:ext cx="148329" cy="148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943736" y="1984638"/>
                <a:ext cx="204063" cy="204063"/>
                <a:chOff x="-942023" y="268222"/>
                <a:chExt cx="204063" cy="204063"/>
              </a:xfrm>
            </p:grpSpPr>
            <p:sp>
              <p:nvSpPr>
                <p:cNvPr id="101" name="Oval 100"/>
                <p:cNvSpPr/>
                <p:nvPr/>
              </p:nvSpPr>
              <p:spPr>
                <a:xfrm>
                  <a:off x="-942023" y="268222"/>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0" name="Picture 12" descr="Gray file and document icon (png symbo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7328" y="302917"/>
                  <a:ext cx="134672" cy="134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618868" y="1522763"/>
                <a:ext cx="204063" cy="204063"/>
                <a:chOff x="-919859" y="260996"/>
                <a:chExt cx="204063" cy="204063"/>
              </a:xfrm>
            </p:grpSpPr>
            <p:sp>
              <p:nvSpPr>
                <p:cNvPr id="109" name="Oval 108"/>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2" name="Picture 14" descr="Gray database 5 icon - Free gray database icon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6307" y="304548"/>
                  <a:ext cx="116958" cy="1169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2281565" y="1978517"/>
                <a:ext cx="204063" cy="204063"/>
                <a:chOff x="-919859" y="260996"/>
                <a:chExt cx="204063" cy="204063"/>
              </a:xfrm>
            </p:grpSpPr>
            <p:sp>
              <p:nvSpPr>
                <p:cNvPr id="112" name="Oval 111"/>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Connected, gray, internet, world, earth, worldwide, grey icon - Download on  Iconfind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4690" y="296798"/>
                  <a:ext cx="132457" cy="132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147799" y="2799072"/>
                <a:ext cx="204063" cy="204063"/>
                <a:chOff x="-919859" y="288751"/>
                <a:chExt cx="204063" cy="204063"/>
              </a:xfrm>
            </p:grpSpPr>
            <p:sp>
              <p:nvSpPr>
                <p:cNvPr id="116" name="Oval 115"/>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Mail Envelope Icon #281249 - Free Icons Library"/>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77339" y="346149"/>
                  <a:ext cx="119021" cy="89265"/>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Oval 126"/>
              <p:cNvSpPr/>
              <p:nvPr/>
            </p:nvSpPr>
            <p:spPr>
              <a:xfrm>
                <a:off x="2671714" y="2143368"/>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Social Data</a:t>
                </a:r>
                <a:endParaRPr lang="en-US" sz="500" dirty="0"/>
              </a:p>
            </p:txBody>
          </p:sp>
          <p:sp>
            <p:nvSpPr>
              <p:cNvPr id="20" name="Oval 19"/>
              <p:cNvSpPr/>
              <p:nvPr/>
            </p:nvSpPr>
            <p:spPr>
              <a:xfrm>
                <a:off x="645388" y="1441567"/>
                <a:ext cx="368001" cy="356599"/>
              </a:xfrm>
              <a:prstGeom prst="ellipse">
                <a:avLst/>
              </a:prstGeom>
              <a:solidFill>
                <a:srgbClr val="FFC000"/>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Partner Data</a:t>
                </a:r>
                <a:endParaRPr lang="en-US" sz="500" dirty="0"/>
              </a:p>
            </p:txBody>
          </p:sp>
          <p:sp>
            <p:nvSpPr>
              <p:cNvPr id="128" name="Oval 127"/>
              <p:cNvSpPr/>
              <p:nvPr/>
            </p:nvSpPr>
            <p:spPr>
              <a:xfrm>
                <a:off x="845213" y="3041209"/>
                <a:ext cx="368001" cy="356599"/>
              </a:xfrm>
              <a:prstGeom prst="ellipse">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Market Data</a:t>
                </a:r>
                <a:endParaRPr lang="en-US" sz="500" dirty="0"/>
              </a:p>
            </p:txBody>
          </p:sp>
        </p:grpSp>
        <p:pic>
          <p:nvPicPr>
            <p:cNvPr id="159" name="Picture 1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19831" y="2604264"/>
              <a:ext cx="227549" cy="212689"/>
            </a:xfrm>
            <a:prstGeom prst="rect">
              <a:avLst/>
            </a:prstGeom>
          </p:spPr>
        </p:pic>
      </p:grpSp>
      <p:grpSp>
        <p:nvGrpSpPr>
          <p:cNvPr id="215" name="Group 214"/>
          <p:cNvGrpSpPr/>
          <p:nvPr/>
        </p:nvGrpSpPr>
        <p:grpSpPr>
          <a:xfrm>
            <a:off x="572495" y="1971768"/>
            <a:ext cx="342359" cy="351930"/>
            <a:chOff x="6254084" y="3910915"/>
            <a:chExt cx="342359" cy="351930"/>
          </a:xfrm>
        </p:grpSpPr>
        <p:grpSp>
          <p:nvGrpSpPr>
            <p:cNvPr id="216" name="Group 215"/>
            <p:cNvGrpSpPr/>
            <p:nvPr/>
          </p:nvGrpSpPr>
          <p:grpSpPr>
            <a:xfrm>
              <a:off x="6254084" y="3910915"/>
              <a:ext cx="342359" cy="351930"/>
              <a:chOff x="7380908" y="3526294"/>
              <a:chExt cx="342359" cy="351930"/>
            </a:xfrm>
          </p:grpSpPr>
          <p:sp>
            <p:nvSpPr>
              <p:cNvPr id="218" name="Oval 217"/>
              <p:cNvSpPr/>
              <p:nvPr/>
            </p:nvSpPr>
            <p:spPr>
              <a:xfrm>
                <a:off x="7380908" y="3526294"/>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9" name="Picture 2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586595" y="3670656"/>
                <a:ext cx="75947" cy="75870"/>
              </a:xfrm>
              <a:prstGeom prst="rect">
                <a:avLst/>
              </a:prstGeom>
            </p:spPr>
          </p:pic>
        </p:grpSp>
        <p:pic>
          <p:nvPicPr>
            <p:cNvPr id="217"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p:cNvGrpSpPr/>
          <p:nvPr/>
        </p:nvGrpSpPr>
        <p:grpSpPr>
          <a:xfrm>
            <a:off x="698969" y="3651348"/>
            <a:ext cx="342359" cy="351930"/>
            <a:chOff x="6254084" y="3910915"/>
            <a:chExt cx="342359" cy="351930"/>
          </a:xfrm>
        </p:grpSpPr>
        <p:grpSp>
          <p:nvGrpSpPr>
            <p:cNvPr id="161" name="Group 160"/>
            <p:cNvGrpSpPr/>
            <p:nvPr/>
          </p:nvGrpSpPr>
          <p:grpSpPr>
            <a:xfrm>
              <a:off x="6254084" y="3910915"/>
              <a:ext cx="342359" cy="351930"/>
              <a:chOff x="6254084" y="3910915"/>
              <a:chExt cx="342359" cy="351930"/>
            </a:xfrm>
          </p:grpSpPr>
          <p:sp>
            <p:nvSpPr>
              <p:cNvPr id="207" name="Oval 206"/>
              <p:cNvSpPr/>
              <p:nvPr/>
            </p:nvSpPr>
            <p:spPr>
              <a:xfrm>
                <a:off x="6254084" y="391091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4" name="Group 163"/>
          <p:cNvGrpSpPr/>
          <p:nvPr/>
        </p:nvGrpSpPr>
        <p:grpSpPr>
          <a:xfrm>
            <a:off x="6601904" y="4597199"/>
            <a:ext cx="199088" cy="146128"/>
            <a:chOff x="3996102" y="4640254"/>
            <a:chExt cx="199088" cy="146128"/>
          </a:xfrm>
        </p:grpSpPr>
        <p:pic>
          <p:nvPicPr>
            <p:cNvPr id="226" name="Picture 2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19243" y="4685875"/>
              <a:ext cx="75947" cy="75870"/>
            </a:xfrm>
            <a:prstGeom prst="rect">
              <a:avLst/>
            </a:prstGeom>
          </p:spPr>
        </p:pic>
        <p:pic>
          <p:nvPicPr>
            <p:cNvPr id="224"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6102" y="4640254"/>
              <a:ext cx="127937" cy="146128"/>
            </a:xfrm>
            <a:prstGeom prst="rect">
              <a:avLst/>
            </a:prstGeom>
            <a:noFill/>
            <a:extLst>
              <a:ext uri="{909E8E84-426E-40DD-AFC4-6F175D3DCCD1}">
                <a14:hiddenFill xmlns:a14="http://schemas.microsoft.com/office/drawing/2010/main">
                  <a:solidFill>
                    <a:srgbClr val="FFFFFF"/>
                  </a:solidFill>
                </a14:hiddenFill>
              </a:ext>
            </a:extLst>
          </p:spPr>
        </p:pic>
      </p:grpSp>
      <p:sp>
        <p:nvSpPr>
          <p:cNvPr id="228" name="Rectangle 227"/>
          <p:cNvSpPr/>
          <p:nvPr/>
        </p:nvSpPr>
        <p:spPr>
          <a:xfrm>
            <a:off x="6169540" y="4551269"/>
            <a:ext cx="489099" cy="246221"/>
          </a:xfrm>
          <a:prstGeom prst="rect">
            <a:avLst/>
          </a:prstGeom>
        </p:spPr>
        <p:txBody>
          <a:bodyPr wrap="square">
            <a:spAutoFit/>
          </a:bodyPr>
          <a:lstStyle/>
          <a:p>
            <a:pPr algn="r"/>
            <a:r>
              <a:rPr lang="en-US" sz="500" dirty="0" smtClean="0"/>
              <a:t>Data Steward</a:t>
            </a:r>
            <a:endParaRPr lang="en-US" sz="400" dirty="0"/>
          </a:p>
        </p:txBody>
      </p:sp>
      <p:grpSp>
        <p:nvGrpSpPr>
          <p:cNvPr id="229" name="Group 228"/>
          <p:cNvGrpSpPr/>
          <p:nvPr/>
        </p:nvGrpSpPr>
        <p:grpSpPr>
          <a:xfrm>
            <a:off x="7380643" y="4607690"/>
            <a:ext cx="200268" cy="146128"/>
            <a:chOff x="6336630" y="4009656"/>
            <a:chExt cx="200268" cy="146128"/>
          </a:xfrm>
        </p:grpSpPr>
        <p:pic>
          <p:nvPicPr>
            <p:cNvPr id="233" name="Picture 10" descr="Person Svg Png Icon Free Download (#183066) - OnlineWebFonts.COM"/>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336630" y="4009656"/>
              <a:ext cx="127937" cy="146128"/>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12" descr="Goverment Icon #249716 - Free Icons Library"/>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441025" y="4033395"/>
              <a:ext cx="95873" cy="95873"/>
            </a:xfrm>
            <a:prstGeom prst="rect">
              <a:avLst/>
            </a:prstGeom>
            <a:noFill/>
            <a:extLst>
              <a:ext uri="{909E8E84-426E-40DD-AFC4-6F175D3DCCD1}">
                <a14:hiddenFill xmlns:a14="http://schemas.microsoft.com/office/drawing/2010/main">
                  <a:solidFill>
                    <a:srgbClr val="FFFFFF"/>
                  </a:solidFill>
                </a14:hiddenFill>
              </a:ext>
            </a:extLst>
          </p:spPr>
        </p:pic>
      </p:grpSp>
      <p:sp>
        <p:nvSpPr>
          <p:cNvPr id="234" name="Rectangle 233"/>
          <p:cNvSpPr/>
          <p:nvPr/>
        </p:nvSpPr>
        <p:spPr>
          <a:xfrm>
            <a:off x="6961293" y="4557644"/>
            <a:ext cx="487029" cy="246221"/>
          </a:xfrm>
          <a:prstGeom prst="rect">
            <a:avLst/>
          </a:prstGeom>
        </p:spPr>
        <p:txBody>
          <a:bodyPr wrap="square">
            <a:spAutoFit/>
          </a:bodyPr>
          <a:lstStyle/>
          <a:p>
            <a:pPr algn="r"/>
            <a:r>
              <a:rPr lang="en-US" sz="500" dirty="0" smtClean="0"/>
              <a:t>Data Governor</a:t>
            </a:r>
            <a:endParaRPr lang="en-US" sz="400" dirty="0"/>
          </a:p>
        </p:txBody>
      </p:sp>
      <p:pic>
        <p:nvPicPr>
          <p:cNvPr id="235" name="Picture 23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291336" y="4569565"/>
            <a:ext cx="205256" cy="216203"/>
          </a:xfrm>
          <a:prstGeom prst="rect">
            <a:avLst/>
          </a:prstGeom>
        </p:spPr>
      </p:pic>
      <p:sp>
        <p:nvSpPr>
          <p:cNvPr id="236" name="Rectangle 235"/>
          <p:cNvSpPr/>
          <p:nvPr/>
        </p:nvSpPr>
        <p:spPr>
          <a:xfrm>
            <a:off x="7759929" y="4519169"/>
            <a:ext cx="587830" cy="323165"/>
          </a:xfrm>
          <a:prstGeom prst="rect">
            <a:avLst/>
          </a:prstGeom>
        </p:spPr>
        <p:txBody>
          <a:bodyPr wrap="square">
            <a:spAutoFit/>
          </a:bodyPr>
          <a:lstStyle/>
          <a:p>
            <a:pPr algn="r"/>
            <a:r>
              <a:rPr lang="en-US" sz="500" dirty="0" smtClean="0"/>
              <a:t>Data Product Domain (Enabler Team)</a:t>
            </a:r>
            <a:endParaRPr lang="en-US" sz="400" dirty="0"/>
          </a:p>
        </p:txBody>
      </p:sp>
      <p:pic>
        <p:nvPicPr>
          <p:cNvPr id="237" name="Picture 23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55116" y="4585106"/>
            <a:ext cx="169470" cy="158403"/>
          </a:xfrm>
          <a:prstGeom prst="rect">
            <a:avLst/>
          </a:prstGeom>
        </p:spPr>
      </p:pic>
      <p:sp>
        <p:nvSpPr>
          <p:cNvPr id="238" name="Rectangle 237"/>
          <p:cNvSpPr/>
          <p:nvPr/>
        </p:nvSpPr>
        <p:spPr>
          <a:xfrm>
            <a:off x="4495800" y="4594892"/>
            <a:ext cx="524773" cy="169277"/>
          </a:xfrm>
          <a:prstGeom prst="rect">
            <a:avLst/>
          </a:prstGeom>
        </p:spPr>
        <p:txBody>
          <a:bodyPr wrap="square">
            <a:spAutoFit/>
          </a:bodyPr>
          <a:lstStyle/>
          <a:p>
            <a:pPr algn="r"/>
            <a:r>
              <a:rPr lang="en-US" sz="500" dirty="0" smtClean="0"/>
              <a:t>Customer</a:t>
            </a:r>
          </a:p>
        </p:txBody>
      </p:sp>
      <p:pic>
        <p:nvPicPr>
          <p:cNvPr id="240" name="Picture 23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723656" y="4582358"/>
            <a:ext cx="207798" cy="170982"/>
          </a:xfrm>
          <a:prstGeom prst="rect">
            <a:avLst/>
          </a:prstGeom>
        </p:spPr>
      </p:pic>
      <p:sp>
        <p:nvSpPr>
          <p:cNvPr id="241" name="Rectangle 240"/>
          <p:cNvSpPr/>
          <p:nvPr/>
        </p:nvSpPr>
        <p:spPr>
          <a:xfrm>
            <a:off x="5292395" y="4557642"/>
            <a:ext cx="524773" cy="246221"/>
          </a:xfrm>
          <a:prstGeom prst="rect">
            <a:avLst/>
          </a:prstGeom>
        </p:spPr>
        <p:txBody>
          <a:bodyPr wrap="square">
            <a:spAutoFit/>
          </a:bodyPr>
          <a:lstStyle/>
          <a:p>
            <a:pPr algn="r"/>
            <a:r>
              <a:rPr lang="en-US" sz="500" dirty="0" smtClean="0"/>
              <a:t>Data Consumer</a:t>
            </a:r>
          </a:p>
        </p:txBody>
      </p:sp>
      <p:pic>
        <p:nvPicPr>
          <p:cNvPr id="242" name="Picture 241"/>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074648" y="4518103"/>
            <a:ext cx="135763" cy="135763"/>
          </a:xfrm>
          <a:prstGeom prst="rect">
            <a:avLst/>
          </a:prstGeom>
        </p:spPr>
      </p:pic>
      <p:sp>
        <p:nvSpPr>
          <p:cNvPr id="243" name="Rectangle 242"/>
          <p:cNvSpPr/>
          <p:nvPr/>
        </p:nvSpPr>
        <p:spPr>
          <a:xfrm>
            <a:off x="3461828" y="4456836"/>
            <a:ext cx="684721" cy="246221"/>
          </a:xfrm>
          <a:prstGeom prst="rect">
            <a:avLst/>
          </a:prstGeom>
        </p:spPr>
        <p:txBody>
          <a:bodyPr wrap="square">
            <a:spAutoFit/>
          </a:bodyPr>
          <a:lstStyle/>
          <a:p>
            <a:pPr algn="r"/>
            <a:r>
              <a:rPr lang="en-US" sz="500" dirty="0" smtClean="0"/>
              <a:t>Enterprise Data Product Catalog</a:t>
            </a:r>
            <a:endParaRPr lang="en-US" sz="400" dirty="0"/>
          </a:p>
        </p:txBody>
      </p:sp>
      <p:pic>
        <p:nvPicPr>
          <p:cNvPr id="244" name="Picture 243"/>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077638" y="4737841"/>
            <a:ext cx="136158" cy="136158"/>
          </a:xfrm>
          <a:prstGeom prst="rect">
            <a:avLst/>
          </a:prstGeom>
        </p:spPr>
      </p:pic>
      <p:sp>
        <p:nvSpPr>
          <p:cNvPr id="245" name="Rectangle 244"/>
          <p:cNvSpPr/>
          <p:nvPr/>
        </p:nvSpPr>
        <p:spPr>
          <a:xfrm>
            <a:off x="3615626" y="4680090"/>
            <a:ext cx="519778" cy="246221"/>
          </a:xfrm>
          <a:prstGeom prst="rect">
            <a:avLst/>
          </a:prstGeom>
        </p:spPr>
        <p:txBody>
          <a:bodyPr wrap="square">
            <a:spAutoFit/>
          </a:bodyPr>
          <a:lstStyle/>
          <a:p>
            <a:pPr algn="r"/>
            <a:r>
              <a:rPr lang="en-US" sz="500" dirty="0" smtClean="0"/>
              <a:t>External Source</a:t>
            </a:r>
            <a:endParaRPr lang="en-US" sz="400" dirty="0"/>
          </a:p>
        </p:txBody>
      </p:sp>
      <p:sp>
        <p:nvSpPr>
          <p:cNvPr id="246" name="Oval 245"/>
          <p:cNvSpPr/>
          <p:nvPr/>
        </p:nvSpPr>
        <p:spPr>
          <a:xfrm>
            <a:off x="1617255" y="4777511"/>
            <a:ext cx="263914" cy="88787"/>
          </a:xfrm>
          <a:prstGeom prst="ellipse">
            <a:avLst/>
          </a:prstGeom>
          <a:solidFill>
            <a:schemeClr val="tx2">
              <a:alpha val="30000"/>
            </a:schemeClr>
          </a:solidFill>
          <a:ln w="127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 name="Group 51"/>
          <p:cNvGrpSpPr/>
          <p:nvPr/>
        </p:nvGrpSpPr>
        <p:grpSpPr>
          <a:xfrm>
            <a:off x="6098191" y="1744411"/>
            <a:ext cx="1587991" cy="750771"/>
            <a:chOff x="6104474" y="2111023"/>
            <a:chExt cx="1587991" cy="750771"/>
          </a:xfrm>
        </p:grpSpPr>
        <p:grpSp>
          <p:nvGrpSpPr>
            <p:cNvPr id="14" name="Group 13"/>
            <p:cNvGrpSpPr/>
            <p:nvPr/>
          </p:nvGrpSpPr>
          <p:grpSpPr>
            <a:xfrm>
              <a:off x="6104474" y="2111023"/>
              <a:ext cx="1587991" cy="750771"/>
              <a:chOff x="3933173" y="1273910"/>
              <a:chExt cx="1587991" cy="750771"/>
            </a:xfrm>
          </p:grpSpPr>
          <p:sp>
            <p:nvSpPr>
              <p:cNvPr id="2" name="Rectangle 1"/>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102" name="TextBox 101"/>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B</a:t>
                </a:r>
                <a:endParaRPr lang="en-US" sz="1000" dirty="0">
                  <a:solidFill>
                    <a:schemeClr val="accent2"/>
                  </a:solidFill>
                </a:endParaRPr>
              </a:p>
            </p:txBody>
          </p:sp>
          <p:pic>
            <p:nvPicPr>
              <p:cNvPr id="8" name="Picture 7"/>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9" name="Picture 8"/>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10" name="Picture 9"/>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11" name="Picture 10"/>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1" name="Straight Arrow Connector 20"/>
              <p:cNvCxnSpPr>
                <a:stCxn id="8" idx="3"/>
                <a:endCxn id="9"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9" idx="3"/>
                <a:endCxn id="11"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69" name="Rectangle 68"/>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01" name="Oval 200"/>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35" name="Elbow Connector 34"/>
            <p:cNvCxnSpPr>
              <a:stCxn id="8" idx="0"/>
              <a:endCxn id="10"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180" name="Elbow Connector 179"/>
            <p:cNvCxnSpPr>
              <a:stCxn id="11" idx="0"/>
              <a:endCxn id="10"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a:stCxn id="9" idx="0"/>
              <a:endCxn id="10"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cxnSp>
        <p:nvCxnSpPr>
          <p:cNvPr id="188" name="Straight Arrow Connector 187"/>
          <p:cNvCxnSpPr/>
          <p:nvPr/>
        </p:nvCxnSpPr>
        <p:spPr>
          <a:xfrm>
            <a:off x="797006" y="4787604"/>
            <a:ext cx="271222" cy="0"/>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189" name="Rectangle 188"/>
          <p:cNvSpPr/>
          <p:nvPr/>
        </p:nvSpPr>
        <p:spPr>
          <a:xfrm>
            <a:off x="457873" y="4703879"/>
            <a:ext cx="373821" cy="169277"/>
          </a:xfrm>
          <a:prstGeom prst="rect">
            <a:avLst/>
          </a:prstGeom>
        </p:spPr>
        <p:txBody>
          <a:bodyPr wrap="none">
            <a:spAutoFit/>
          </a:bodyPr>
          <a:lstStyle/>
          <a:p>
            <a:pPr algn="ctr"/>
            <a:r>
              <a:rPr lang="en-US" sz="500" dirty="0" smtClean="0"/>
              <a:t>Publish</a:t>
            </a:r>
            <a:endParaRPr lang="en-US" sz="400" dirty="0"/>
          </a:p>
        </p:txBody>
      </p:sp>
      <p:grpSp>
        <p:nvGrpSpPr>
          <p:cNvPr id="255" name="Group 254"/>
          <p:cNvGrpSpPr/>
          <p:nvPr/>
        </p:nvGrpSpPr>
        <p:grpSpPr>
          <a:xfrm>
            <a:off x="3744726" y="1609192"/>
            <a:ext cx="1587991" cy="750771"/>
            <a:chOff x="6104474" y="2111023"/>
            <a:chExt cx="1587991" cy="750771"/>
          </a:xfrm>
        </p:grpSpPr>
        <p:grpSp>
          <p:nvGrpSpPr>
            <p:cNvPr id="256" name="Group 255"/>
            <p:cNvGrpSpPr/>
            <p:nvPr/>
          </p:nvGrpSpPr>
          <p:grpSpPr>
            <a:xfrm>
              <a:off x="6104474" y="2111023"/>
              <a:ext cx="1587991" cy="750771"/>
              <a:chOff x="3933173" y="1273910"/>
              <a:chExt cx="1587991" cy="750771"/>
            </a:xfrm>
          </p:grpSpPr>
          <p:sp>
            <p:nvSpPr>
              <p:cNvPr id="260" name="Rectangle 259"/>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61" name="TextBox 260"/>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A</a:t>
                </a:r>
                <a:endParaRPr lang="en-US" sz="1000" dirty="0">
                  <a:solidFill>
                    <a:schemeClr val="accent2"/>
                  </a:solidFill>
                </a:endParaRPr>
              </a:p>
            </p:txBody>
          </p:sp>
          <p:pic>
            <p:nvPicPr>
              <p:cNvPr id="262" name="Picture 261"/>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263" name="Picture 262"/>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264" name="Picture 263"/>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265" name="Picture 264"/>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66" name="Straight Arrow Connector 265"/>
              <p:cNvCxnSpPr>
                <a:stCxn id="262" idx="3"/>
                <a:endCxn id="263"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67" name="Straight Arrow Connector 266"/>
              <p:cNvCxnSpPr>
                <a:stCxn id="263" idx="3"/>
                <a:endCxn id="265"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68" name="Rectangle 267"/>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269" name="Rectangle 268"/>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70" name="Oval 269"/>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1" name="Picture 2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257" name="Elbow Connector 256"/>
            <p:cNvCxnSpPr>
              <a:stCxn id="262" idx="0"/>
              <a:endCxn id="264"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8" name="Elbow Connector 257"/>
            <p:cNvCxnSpPr>
              <a:stCxn id="265" idx="0"/>
              <a:endCxn id="264"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59" name="Straight Arrow Connector 258"/>
            <p:cNvCxnSpPr>
              <a:stCxn id="263" idx="0"/>
              <a:endCxn id="264"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72" name="Group 271"/>
          <p:cNvGrpSpPr/>
          <p:nvPr/>
        </p:nvGrpSpPr>
        <p:grpSpPr>
          <a:xfrm>
            <a:off x="4182066" y="2837075"/>
            <a:ext cx="1587991" cy="750771"/>
            <a:chOff x="6104474" y="2111023"/>
            <a:chExt cx="1587991" cy="750771"/>
          </a:xfrm>
        </p:grpSpPr>
        <p:grpSp>
          <p:nvGrpSpPr>
            <p:cNvPr id="273" name="Group 272"/>
            <p:cNvGrpSpPr/>
            <p:nvPr/>
          </p:nvGrpSpPr>
          <p:grpSpPr>
            <a:xfrm>
              <a:off x="6104474" y="2111023"/>
              <a:ext cx="1587991" cy="750771"/>
              <a:chOff x="3933173" y="1273910"/>
              <a:chExt cx="1587991" cy="750771"/>
            </a:xfrm>
          </p:grpSpPr>
          <p:sp>
            <p:nvSpPr>
              <p:cNvPr id="277" name="Rectangle 276"/>
              <p:cNvSpPr/>
              <p:nvPr/>
            </p:nvSpPr>
            <p:spPr>
              <a:xfrm>
                <a:off x="4092108" y="1380390"/>
                <a:ext cx="1307447" cy="644291"/>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sp>
            <p:nvSpPr>
              <p:cNvPr id="278" name="TextBox 277"/>
              <p:cNvSpPr txBox="1"/>
              <p:nvPr/>
            </p:nvSpPr>
            <p:spPr>
              <a:xfrm>
                <a:off x="3933173" y="1273910"/>
                <a:ext cx="821197" cy="246221"/>
              </a:xfrm>
              <a:prstGeom prst="rect">
                <a:avLst/>
              </a:prstGeom>
              <a:noFill/>
            </p:spPr>
            <p:txBody>
              <a:bodyPr wrap="square" rtlCol="0">
                <a:spAutoFit/>
              </a:bodyPr>
              <a:lstStyle/>
              <a:p>
                <a:r>
                  <a:rPr lang="en-US" sz="1000" dirty="0" smtClean="0">
                    <a:solidFill>
                      <a:schemeClr val="accent2"/>
                    </a:solidFill>
                  </a:rPr>
                  <a:t>Domain C</a:t>
                </a:r>
                <a:endParaRPr lang="en-US" sz="1000" dirty="0">
                  <a:solidFill>
                    <a:schemeClr val="accent2"/>
                  </a:solidFill>
                </a:endParaRPr>
              </a:p>
            </p:txBody>
          </p:sp>
          <p:pic>
            <p:nvPicPr>
              <p:cNvPr id="279" name="Picture 278"/>
              <p:cNvPicPr>
                <a:picLocks noChangeAspect="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161303" y="1750860"/>
                <a:ext cx="223564" cy="201522"/>
              </a:xfrm>
              <a:prstGeom prst="rect">
                <a:avLst/>
              </a:prstGeom>
            </p:spPr>
          </p:pic>
          <p:pic>
            <p:nvPicPr>
              <p:cNvPr id="280" name="Picture 279"/>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4388" y="1760647"/>
                <a:ext cx="181190" cy="181190"/>
              </a:xfrm>
              <a:prstGeom prst="rect">
                <a:avLst/>
              </a:prstGeom>
            </p:spPr>
          </p:pic>
          <p:pic>
            <p:nvPicPr>
              <p:cNvPr id="281" name="Picture 280"/>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641924" y="1441063"/>
                <a:ext cx="180058" cy="182998"/>
              </a:xfrm>
              <a:prstGeom prst="rect">
                <a:avLst/>
              </a:prstGeom>
            </p:spPr>
          </p:pic>
          <p:pic>
            <p:nvPicPr>
              <p:cNvPr id="282" name="Picture 281"/>
              <p:cNvPicPr>
                <a:picLocks noChangeAspect="1"/>
              </p:cNvPicPr>
              <p:nvPr/>
            </p:nvPicPr>
            <p:blipFill>
              <a:blip r:embed="rId2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079977" y="1777227"/>
                <a:ext cx="154845" cy="147141"/>
              </a:xfrm>
              <a:prstGeom prst="rect">
                <a:avLst/>
              </a:prstGeom>
            </p:spPr>
          </p:pic>
          <p:cxnSp>
            <p:nvCxnSpPr>
              <p:cNvPr id="283" name="Straight Arrow Connector 282"/>
              <p:cNvCxnSpPr>
                <a:stCxn id="279" idx="3"/>
                <a:endCxn id="280" idx="1"/>
              </p:cNvCxnSpPr>
              <p:nvPr/>
            </p:nvCxnSpPr>
            <p:spPr>
              <a:xfrm flipV="1">
                <a:off x="4384867" y="1851242"/>
                <a:ext cx="259521" cy="379"/>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84" name="Straight Arrow Connector 283"/>
              <p:cNvCxnSpPr>
                <a:stCxn id="280" idx="3"/>
                <a:endCxn id="282" idx="1"/>
              </p:cNvCxnSpPr>
              <p:nvPr/>
            </p:nvCxnSpPr>
            <p:spPr>
              <a:xfrm flipV="1">
                <a:off x="4825578" y="1850798"/>
                <a:ext cx="254399" cy="444"/>
              </a:xfrm>
              <a:prstGeom prst="straightConnector1">
                <a:avLst/>
              </a:prstGeom>
              <a:ln w="6350">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sp>
            <p:nvSpPr>
              <p:cNvPr id="285" name="Rectangle 284"/>
              <p:cNvSpPr/>
              <p:nvPr/>
            </p:nvSpPr>
            <p:spPr>
              <a:xfrm>
                <a:off x="4343772" y="1737315"/>
                <a:ext cx="311304" cy="153888"/>
              </a:xfrm>
              <a:prstGeom prst="rect">
                <a:avLst/>
              </a:prstGeom>
            </p:spPr>
            <p:txBody>
              <a:bodyPr wrap="none">
                <a:spAutoFit/>
              </a:bodyPr>
              <a:lstStyle/>
              <a:p>
                <a:r>
                  <a:rPr lang="en-US" sz="400" dirty="0" smtClean="0"/>
                  <a:t>ingest</a:t>
                </a:r>
                <a:endParaRPr lang="en-US" sz="400" dirty="0"/>
              </a:p>
            </p:txBody>
          </p:sp>
          <p:sp>
            <p:nvSpPr>
              <p:cNvPr id="286" name="Rectangle 285"/>
              <p:cNvSpPr/>
              <p:nvPr/>
            </p:nvSpPr>
            <p:spPr>
              <a:xfrm>
                <a:off x="4753227" y="1740908"/>
                <a:ext cx="359394" cy="153888"/>
              </a:xfrm>
              <a:prstGeom prst="rect">
                <a:avLst/>
              </a:prstGeom>
            </p:spPr>
            <p:txBody>
              <a:bodyPr wrap="none">
                <a:spAutoFit/>
              </a:bodyPr>
              <a:lstStyle/>
              <a:p>
                <a:r>
                  <a:rPr lang="en-US" sz="400" dirty="0" smtClean="0"/>
                  <a:t>produce</a:t>
                </a:r>
                <a:endParaRPr lang="en-US" sz="400" dirty="0"/>
              </a:p>
            </p:txBody>
          </p:sp>
          <p:sp>
            <p:nvSpPr>
              <p:cNvPr id="287" name="Oval 286"/>
              <p:cNvSpPr/>
              <p:nvPr/>
            </p:nvSpPr>
            <p:spPr>
              <a:xfrm>
                <a:off x="5264261" y="1284045"/>
                <a:ext cx="256903" cy="246766"/>
              </a:xfrm>
              <a:prstGeom prst="ellipse">
                <a:avLst/>
              </a:prstGeom>
              <a:solidFill>
                <a:schemeClr val="bg1">
                  <a:lumMod val="95000"/>
                </a:schemeClr>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8" name="Picture 28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18975" y="1328663"/>
                <a:ext cx="154022" cy="162237"/>
              </a:xfrm>
              <a:prstGeom prst="rect">
                <a:avLst/>
              </a:prstGeom>
            </p:spPr>
          </p:pic>
        </p:grpSp>
        <p:cxnSp>
          <p:nvCxnSpPr>
            <p:cNvPr id="274" name="Elbow Connector 273"/>
            <p:cNvCxnSpPr>
              <a:stCxn id="279" idx="0"/>
              <a:endCxn id="281" idx="2"/>
            </p:cNvCxnSpPr>
            <p:nvPr/>
          </p:nvCxnSpPr>
          <p:spPr>
            <a:xfrm rot="5400000" flipH="1" flipV="1">
              <a:off x="6610421" y="2295140"/>
              <a:ext cx="126799" cy="458868"/>
            </a:xfrm>
            <a:prstGeom prst="bentConnector3">
              <a:avLst>
                <a:gd name="adj1" fmla="val 50000"/>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5" name="Elbow Connector 274"/>
            <p:cNvCxnSpPr>
              <a:stCxn id="282" idx="0"/>
              <a:endCxn id="281" idx="2"/>
            </p:cNvCxnSpPr>
            <p:nvPr/>
          </p:nvCxnSpPr>
          <p:spPr>
            <a:xfrm rot="16200000" flipV="1">
              <a:off x="7039395" y="2325033"/>
              <a:ext cx="153166" cy="425447"/>
            </a:xfrm>
            <a:prstGeom prst="bentConnector3">
              <a:avLst>
                <a:gd name="adj1" fmla="val 56784"/>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cxnSp>
          <p:nvCxnSpPr>
            <p:cNvPr id="276" name="Straight Arrow Connector 275"/>
            <p:cNvCxnSpPr>
              <a:stCxn id="280" idx="0"/>
              <a:endCxn id="281" idx="2"/>
            </p:cNvCxnSpPr>
            <p:nvPr/>
          </p:nvCxnSpPr>
          <p:spPr>
            <a:xfrm flipH="1" flipV="1">
              <a:off x="6903254" y="2461174"/>
              <a:ext cx="3030" cy="136586"/>
            </a:xfrm>
            <a:prstGeom prst="straightConnector1">
              <a:avLst/>
            </a:prstGeom>
            <a:ln w="6350">
              <a:prstDash val="dash"/>
              <a:headEnd type="none" w="med" len="med"/>
              <a:tailEnd type="triangle" w="sm" len="sm"/>
            </a:ln>
            <a:effectLst/>
          </p:spPr>
          <p:style>
            <a:lnRef idx="2">
              <a:schemeClr val="accent1"/>
            </a:lnRef>
            <a:fillRef idx="0">
              <a:schemeClr val="accent1"/>
            </a:fillRef>
            <a:effectRef idx="1">
              <a:schemeClr val="accent1"/>
            </a:effectRef>
            <a:fontRef idx="minor">
              <a:schemeClr val="tx1"/>
            </a:fontRef>
          </p:style>
        </p:cxnSp>
      </p:grpSp>
      <p:grpSp>
        <p:nvGrpSpPr>
          <p:cNvPr id="23" name="Group 22"/>
          <p:cNvGrpSpPr/>
          <p:nvPr/>
        </p:nvGrpSpPr>
        <p:grpSpPr>
          <a:xfrm>
            <a:off x="5542314" y="2416525"/>
            <a:ext cx="351252" cy="339824"/>
            <a:chOff x="5517987" y="2370548"/>
            <a:chExt cx="189553" cy="189351"/>
          </a:xfrm>
        </p:grpSpPr>
        <p:pic>
          <p:nvPicPr>
            <p:cNvPr id="178" name="Picture 177"/>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17987" y="2370548"/>
              <a:ext cx="45719" cy="54243"/>
            </a:xfrm>
            <a:prstGeom prst="rect">
              <a:avLst/>
            </a:prstGeom>
          </p:spPr>
        </p:pic>
        <p:pic>
          <p:nvPicPr>
            <p:cNvPr id="179" name="Picture 178"/>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61821" y="2371670"/>
              <a:ext cx="45719" cy="54243"/>
            </a:xfrm>
            <a:prstGeom prst="rect">
              <a:avLst/>
            </a:prstGeom>
          </p:spPr>
        </p:pic>
        <p:pic>
          <p:nvPicPr>
            <p:cNvPr id="185" name="Picture 184"/>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58501" y="2504553"/>
              <a:ext cx="45719" cy="54243"/>
            </a:xfrm>
            <a:prstGeom prst="rect">
              <a:avLst/>
            </a:prstGeom>
          </p:spPr>
        </p:pic>
        <p:pic>
          <p:nvPicPr>
            <p:cNvPr id="195" name="Picture 194"/>
            <p:cNvPicPr>
              <a:picLocks noChangeAspect="1"/>
            </p:cNvPicPr>
            <p:nvPr/>
          </p:nvPicPr>
          <p:blipFill>
            <a:blip r:embed="rId2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20711" y="2505656"/>
              <a:ext cx="45719" cy="54243"/>
            </a:xfrm>
            <a:prstGeom prst="rect">
              <a:avLst/>
            </a:prstGeom>
          </p:spPr>
        </p:pic>
        <p:pic>
          <p:nvPicPr>
            <p:cNvPr id="200" name="Picture 199"/>
            <p:cNvPicPr>
              <a:picLocks noChangeAspect="1"/>
            </p:cNvPicPr>
            <p:nvPr/>
          </p:nvPicPr>
          <p:blipFill>
            <a:blip r:embed="rId2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553222" y="2400867"/>
              <a:ext cx="120029" cy="120029"/>
            </a:xfrm>
            <a:prstGeom prst="rect">
              <a:avLst/>
            </a:prstGeom>
          </p:spPr>
        </p:pic>
      </p:grpSp>
      <p:sp>
        <p:nvSpPr>
          <p:cNvPr id="204" name="TextBox 203"/>
          <p:cNvSpPr txBox="1"/>
          <p:nvPr/>
        </p:nvSpPr>
        <p:spPr>
          <a:xfrm>
            <a:off x="4409981" y="1159395"/>
            <a:ext cx="2515252" cy="246221"/>
          </a:xfrm>
          <a:prstGeom prst="rect">
            <a:avLst/>
          </a:prstGeom>
          <a:noFill/>
        </p:spPr>
        <p:txBody>
          <a:bodyPr wrap="square" rtlCol="0">
            <a:spAutoFit/>
          </a:bodyPr>
          <a:lstStyle/>
          <a:p>
            <a:pPr algn="r"/>
            <a:r>
              <a:rPr lang="en-US" sz="1000" b="1" dirty="0" smtClean="0">
                <a:solidFill>
                  <a:schemeClr val="tx2"/>
                </a:solidFill>
                <a:latin typeface="+mn-lt"/>
              </a:rPr>
              <a:t>Data Lineage &amp; Change Audit Log</a:t>
            </a:r>
            <a:endParaRPr lang="en-US" sz="1000" b="1" dirty="0">
              <a:solidFill>
                <a:schemeClr val="tx2"/>
              </a:solidFill>
              <a:latin typeface="+mn-lt"/>
            </a:endParaRPr>
          </a:p>
        </p:txBody>
      </p:sp>
      <p:sp>
        <p:nvSpPr>
          <p:cNvPr id="205" name="TextBox 204"/>
          <p:cNvSpPr txBox="1"/>
          <p:nvPr/>
        </p:nvSpPr>
        <p:spPr>
          <a:xfrm>
            <a:off x="4910146" y="1320684"/>
            <a:ext cx="2014183" cy="307777"/>
          </a:xfrm>
          <a:prstGeom prst="rect">
            <a:avLst/>
          </a:prstGeom>
          <a:noFill/>
        </p:spPr>
        <p:txBody>
          <a:bodyPr wrap="square" rtlCol="0">
            <a:spAutoFit/>
          </a:bodyPr>
          <a:lstStyle/>
          <a:p>
            <a:pPr algn="r"/>
            <a:r>
              <a:rPr lang="en-US" sz="700" dirty="0" smtClean="0">
                <a:solidFill>
                  <a:schemeClr val="tx2"/>
                </a:solidFill>
              </a:rPr>
              <a:t>Distribute </a:t>
            </a:r>
            <a:r>
              <a:rPr lang="en-US" sz="700" dirty="0">
                <a:solidFill>
                  <a:schemeClr val="tx2"/>
                </a:solidFill>
              </a:rPr>
              <a:t>as </a:t>
            </a:r>
            <a:r>
              <a:rPr lang="en-US" sz="700" dirty="0" smtClean="0">
                <a:solidFill>
                  <a:schemeClr val="tx2"/>
                </a:solidFill>
              </a:rPr>
              <a:t>Events </a:t>
            </a:r>
            <a:r>
              <a:rPr lang="en-US" sz="700" dirty="0">
                <a:solidFill>
                  <a:schemeClr val="tx2"/>
                </a:solidFill>
              </a:rPr>
              <a:t>◦ </a:t>
            </a:r>
            <a:r>
              <a:rPr lang="en-US" sz="700" dirty="0" smtClean="0">
                <a:solidFill>
                  <a:schemeClr val="tx2"/>
                </a:solidFill>
              </a:rPr>
              <a:t>Immutable </a:t>
            </a:r>
            <a:r>
              <a:rPr lang="en-US" sz="700" dirty="0">
                <a:solidFill>
                  <a:schemeClr val="tx2"/>
                </a:solidFill>
              </a:rPr>
              <a:t>Change </a:t>
            </a:r>
            <a:r>
              <a:rPr lang="en-US" sz="700" dirty="0" smtClean="0">
                <a:solidFill>
                  <a:schemeClr val="tx2"/>
                </a:solidFill>
              </a:rPr>
              <a:t>Log</a:t>
            </a:r>
            <a:endParaRPr lang="en-US" sz="700" dirty="0">
              <a:solidFill>
                <a:schemeClr val="tx2"/>
              </a:solidFill>
            </a:endParaRPr>
          </a:p>
          <a:p>
            <a:pPr algn="r"/>
            <a:r>
              <a:rPr lang="en-US" sz="700" dirty="0" smtClean="0">
                <a:solidFill>
                  <a:schemeClr val="tx2"/>
                </a:solidFill>
              </a:rPr>
              <a:t>◦ Aggregated Data Changes and Catalogs</a:t>
            </a:r>
            <a:endParaRPr lang="en-US" sz="700" dirty="0">
              <a:solidFill>
                <a:schemeClr val="tx2"/>
              </a:solidFill>
            </a:endParaRPr>
          </a:p>
        </p:txBody>
      </p:sp>
      <p:sp>
        <p:nvSpPr>
          <p:cNvPr id="206" name="TextBox 205"/>
          <p:cNvSpPr txBox="1"/>
          <p:nvPr/>
        </p:nvSpPr>
        <p:spPr>
          <a:xfrm>
            <a:off x="5656371" y="3281224"/>
            <a:ext cx="2340480" cy="246221"/>
          </a:xfrm>
          <a:prstGeom prst="rect">
            <a:avLst/>
          </a:prstGeom>
          <a:noFill/>
        </p:spPr>
        <p:txBody>
          <a:bodyPr wrap="square" rtlCol="0">
            <a:spAutoFit/>
          </a:bodyPr>
          <a:lstStyle/>
          <a:p>
            <a:pPr algn="r"/>
            <a:r>
              <a:rPr lang="en-US" sz="1000" b="1" dirty="0">
                <a:solidFill>
                  <a:schemeClr val="tx2"/>
                </a:solidFill>
                <a:latin typeface="+mn-lt"/>
              </a:rPr>
              <a:t>Real-Time Data Delivery &amp; Sharing</a:t>
            </a:r>
          </a:p>
        </p:txBody>
      </p:sp>
      <p:sp>
        <p:nvSpPr>
          <p:cNvPr id="208" name="TextBox 207"/>
          <p:cNvSpPr txBox="1"/>
          <p:nvPr/>
        </p:nvSpPr>
        <p:spPr>
          <a:xfrm>
            <a:off x="5971868" y="3462861"/>
            <a:ext cx="2014183" cy="307777"/>
          </a:xfrm>
          <a:prstGeom prst="rect">
            <a:avLst/>
          </a:prstGeom>
          <a:noFill/>
        </p:spPr>
        <p:txBody>
          <a:bodyPr wrap="square" rtlCol="0">
            <a:spAutoFit/>
          </a:bodyPr>
          <a:lstStyle/>
          <a:p>
            <a:pPr algn="r"/>
            <a:r>
              <a:rPr lang="en-US" sz="700" dirty="0" smtClean="0">
                <a:solidFill>
                  <a:schemeClr val="tx2"/>
                </a:solidFill>
              </a:rPr>
              <a:t>Data Mesh ◦ Data Provisioning</a:t>
            </a:r>
          </a:p>
          <a:p>
            <a:pPr algn="r"/>
            <a:r>
              <a:rPr lang="en-US" sz="700" dirty="0" smtClean="0">
                <a:solidFill>
                  <a:schemeClr val="tx2"/>
                </a:solidFill>
              </a:rPr>
              <a:t>◦ Event Streaming Platform</a:t>
            </a:r>
            <a:endParaRPr lang="en-US" sz="700" dirty="0">
              <a:solidFill>
                <a:schemeClr val="tx2"/>
              </a:solidFill>
            </a:endParaRPr>
          </a:p>
        </p:txBody>
      </p:sp>
      <p:sp>
        <p:nvSpPr>
          <p:cNvPr id="209" name="Right Arrow 208"/>
          <p:cNvSpPr/>
          <p:nvPr/>
        </p:nvSpPr>
        <p:spPr>
          <a:xfrm>
            <a:off x="8047867" y="781909"/>
            <a:ext cx="978408" cy="3703543"/>
          </a:xfrm>
          <a:prstGeom prst="rightArrow">
            <a:avLst>
              <a:gd name="adj1" fmla="val 89747"/>
              <a:gd name="adj2" fmla="val 27285"/>
            </a:avLst>
          </a:prstGeom>
          <a:solidFill>
            <a:schemeClr val="tx2">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1" name="Rectangle 210"/>
          <p:cNvSpPr/>
          <p:nvPr/>
        </p:nvSpPr>
        <p:spPr>
          <a:xfrm>
            <a:off x="8123974" y="1137510"/>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API / </a:t>
            </a:r>
          </a:p>
          <a:p>
            <a:pPr algn="ctr"/>
            <a:r>
              <a:rPr lang="en-US" sz="800" dirty="0" smtClean="0"/>
              <a:t>Message</a:t>
            </a:r>
            <a:endParaRPr lang="en-US" sz="700" dirty="0"/>
          </a:p>
        </p:txBody>
      </p:sp>
      <p:sp>
        <p:nvSpPr>
          <p:cNvPr id="212" name="Rectangle 211"/>
          <p:cNvSpPr/>
          <p:nvPr/>
        </p:nvSpPr>
        <p:spPr>
          <a:xfrm>
            <a:off x="8130289" y="144466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Standard Report</a:t>
            </a:r>
            <a:endParaRPr lang="en-US" sz="700" dirty="0"/>
          </a:p>
        </p:txBody>
      </p:sp>
      <p:sp>
        <p:nvSpPr>
          <p:cNvPr id="213" name="Rectangle 212"/>
          <p:cNvSpPr/>
          <p:nvPr/>
        </p:nvSpPr>
        <p:spPr>
          <a:xfrm>
            <a:off x="8123974" y="17534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Dashboard</a:t>
            </a:r>
            <a:endParaRPr lang="en-US" sz="700" dirty="0"/>
          </a:p>
        </p:txBody>
      </p:sp>
      <p:sp>
        <p:nvSpPr>
          <p:cNvPr id="214" name="Rectangle 213"/>
          <p:cNvSpPr/>
          <p:nvPr/>
        </p:nvSpPr>
        <p:spPr>
          <a:xfrm>
            <a:off x="8123974" y="206509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Statistical Analysis</a:t>
            </a:r>
            <a:endParaRPr lang="en-US" sz="700" dirty="0"/>
          </a:p>
        </p:txBody>
      </p:sp>
      <p:sp>
        <p:nvSpPr>
          <p:cNvPr id="220" name="Rectangle 219"/>
          <p:cNvSpPr/>
          <p:nvPr/>
        </p:nvSpPr>
        <p:spPr>
          <a:xfrm>
            <a:off x="8127739" y="237364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Forecast</a:t>
            </a:r>
            <a:endParaRPr lang="en-US" sz="700" dirty="0"/>
          </a:p>
        </p:txBody>
      </p:sp>
      <p:sp>
        <p:nvSpPr>
          <p:cNvPr id="221" name="Rectangle 220"/>
          <p:cNvSpPr/>
          <p:nvPr/>
        </p:nvSpPr>
        <p:spPr>
          <a:xfrm>
            <a:off x="8123974" y="2682189"/>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Sentiment Analysis</a:t>
            </a:r>
            <a:endParaRPr lang="en-US" sz="700" dirty="0"/>
          </a:p>
        </p:txBody>
      </p:sp>
      <p:sp>
        <p:nvSpPr>
          <p:cNvPr id="222" name="Rectangle 221"/>
          <p:cNvSpPr/>
          <p:nvPr/>
        </p:nvSpPr>
        <p:spPr>
          <a:xfrm>
            <a:off x="8127277" y="2990734"/>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Next Best Action</a:t>
            </a:r>
            <a:endParaRPr lang="en-US" sz="700" dirty="0"/>
          </a:p>
        </p:txBody>
      </p:sp>
      <p:sp>
        <p:nvSpPr>
          <p:cNvPr id="223" name="Rectangle 222"/>
          <p:cNvSpPr/>
          <p:nvPr/>
        </p:nvSpPr>
        <p:spPr>
          <a:xfrm>
            <a:off x="8120198" y="3303533"/>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Prediction</a:t>
            </a:r>
            <a:endParaRPr lang="en-US" sz="700" dirty="0"/>
          </a:p>
        </p:txBody>
      </p:sp>
      <p:sp>
        <p:nvSpPr>
          <p:cNvPr id="225" name="Rectangle 224"/>
          <p:cNvSpPr/>
          <p:nvPr/>
        </p:nvSpPr>
        <p:spPr>
          <a:xfrm>
            <a:off x="8127277" y="361642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Optimization</a:t>
            </a:r>
            <a:endParaRPr lang="en-US" sz="700" dirty="0"/>
          </a:p>
        </p:txBody>
      </p:sp>
      <p:sp>
        <p:nvSpPr>
          <p:cNvPr id="227" name="Rectangle 226"/>
          <p:cNvSpPr/>
          <p:nvPr/>
        </p:nvSpPr>
        <p:spPr>
          <a:xfrm>
            <a:off x="8120198" y="3934862"/>
            <a:ext cx="611400" cy="266088"/>
          </a:xfrm>
          <a:prstGeom prst="rect">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dirty="0" smtClean="0"/>
              <a:t>Automation Action</a:t>
            </a:r>
            <a:endParaRPr lang="en-US" sz="700" dirty="0"/>
          </a:p>
        </p:txBody>
      </p:sp>
      <p:sp>
        <p:nvSpPr>
          <p:cNvPr id="230" name="Oval 229"/>
          <p:cNvSpPr/>
          <p:nvPr/>
        </p:nvSpPr>
        <p:spPr>
          <a:xfrm>
            <a:off x="7817893" y="721525"/>
            <a:ext cx="342359" cy="351930"/>
          </a:xfrm>
          <a:prstGeom prst="ellipse">
            <a:avLst/>
          </a:prstGeom>
          <a:solidFill>
            <a:schemeClr val="bg1">
              <a:lumMod val="95000"/>
            </a:schemeClr>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2" name="Picture 23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889815" y="796322"/>
            <a:ext cx="207798" cy="170982"/>
          </a:xfrm>
          <a:prstGeom prst="rect">
            <a:avLst/>
          </a:prstGeom>
        </p:spPr>
      </p:pic>
      <p:sp>
        <p:nvSpPr>
          <p:cNvPr id="239" name="TextBox 238"/>
          <p:cNvSpPr txBox="1"/>
          <p:nvPr/>
        </p:nvSpPr>
        <p:spPr>
          <a:xfrm>
            <a:off x="3816981" y="2451900"/>
            <a:ext cx="1147318" cy="338554"/>
          </a:xfrm>
          <a:prstGeom prst="rect">
            <a:avLst/>
          </a:prstGeom>
          <a:noFill/>
        </p:spPr>
        <p:txBody>
          <a:bodyPr wrap="square" rtlCol="0">
            <a:spAutoFit/>
          </a:bodyPr>
          <a:lstStyle/>
          <a:p>
            <a:pPr algn="ctr"/>
            <a:r>
              <a:rPr lang="en-US" sz="800" b="1" dirty="0" smtClean="0">
                <a:latin typeface="+mn-lt"/>
              </a:rPr>
              <a:t>Enterprise Event Streaming Platform</a:t>
            </a:r>
          </a:p>
        </p:txBody>
      </p:sp>
      <p:sp>
        <p:nvSpPr>
          <p:cNvPr id="27" name="Chevron 26"/>
          <p:cNvSpPr/>
          <p:nvPr/>
        </p:nvSpPr>
        <p:spPr>
          <a:xfrm>
            <a:off x="3724061" y="2564485"/>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247" name="Chevron 246"/>
          <p:cNvSpPr/>
          <p:nvPr/>
        </p:nvSpPr>
        <p:spPr>
          <a:xfrm>
            <a:off x="3788361" y="2563918"/>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
        <p:nvSpPr>
          <p:cNvPr id="248" name="Chevron 247"/>
          <p:cNvSpPr/>
          <p:nvPr/>
        </p:nvSpPr>
        <p:spPr>
          <a:xfrm>
            <a:off x="3862232" y="2563917"/>
            <a:ext cx="65274" cy="75247"/>
          </a:xfrm>
          <a:prstGeom prst="chevron">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32101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37</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Structured Data Model – Design Principles</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cxnSp>
        <p:nvCxnSpPr>
          <p:cNvPr id="131" name="Straight Connector 130"/>
          <p:cNvCxnSpPr>
            <a:stCxn id="128" idx="7"/>
          </p:cNvCxnSpPr>
          <p:nvPr/>
        </p:nvCxnSpPr>
        <p:spPr>
          <a:xfrm flipV="1">
            <a:off x="3837612" y="3144613"/>
            <a:ext cx="208415" cy="288101"/>
          </a:xfrm>
          <a:prstGeom prst="line">
            <a:avLst/>
          </a:prstGeom>
          <a:ln w="12700">
            <a:solidFill>
              <a:schemeClr val="accent3">
                <a:alpha val="2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a:stCxn id="20" idx="5"/>
          </p:cNvCxnSpPr>
          <p:nvPr/>
        </p:nvCxnSpPr>
        <p:spPr>
          <a:xfrm>
            <a:off x="3664166" y="2263108"/>
            <a:ext cx="623805" cy="515608"/>
          </a:xfrm>
          <a:prstGeom prst="line">
            <a:avLst/>
          </a:prstGeom>
          <a:ln w="12700">
            <a:solidFill>
              <a:srgbClr val="FFC000">
                <a:alpha val="20000"/>
              </a:srgbClr>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27" idx="2"/>
          </p:cNvCxnSpPr>
          <p:nvPr/>
        </p:nvCxnSpPr>
        <p:spPr>
          <a:xfrm flipH="1">
            <a:off x="4764930" y="2762831"/>
            <a:ext cx="385422" cy="0"/>
          </a:xfrm>
          <a:prstGeom prst="line">
            <a:avLst/>
          </a:prstGeom>
          <a:ln w="12700">
            <a:solidFill>
              <a:srgbClr val="FFC000">
                <a:alpha val="20000"/>
              </a:srgbClr>
            </a:solidFill>
          </a:ln>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592280" y="2051167"/>
            <a:ext cx="1457726" cy="1455097"/>
          </a:xfrm>
          <a:prstGeom prst="ellipse">
            <a:avLst/>
          </a:prstGeom>
          <a:solidFill>
            <a:schemeClr val="bg1">
              <a:lumMod val="50000"/>
              <a:alpha val="2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5" name="Oval 124"/>
          <p:cNvSpPr/>
          <p:nvPr/>
        </p:nvSpPr>
        <p:spPr>
          <a:xfrm>
            <a:off x="3418184" y="1885950"/>
            <a:ext cx="1813741" cy="1770400"/>
          </a:xfrm>
          <a:prstGeom prst="ellipse">
            <a:avLst/>
          </a:prstGeom>
          <a:noFill/>
          <a:ln w="19050">
            <a:solidFill>
              <a:srgbClr val="FFC000">
                <a:alpha val="20000"/>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p:cNvGrpSpPr/>
          <p:nvPr/>
        </p:nvGrpSpPr>
        <p:grpSpPr>
          <a:xfrm>
            <a:off x="3202805" y="2153675"/>
            <a:ext cx="2266968" cy="1200662"/>
            <a:chOff x="-1525103" y="1131444"/>
            <a:chExt cx="2611746" cy="1383268"/>
          </a:xfrm>
        </p:grpSpPr>
        <p:graphicFrame>
          <p:nvGraphicFramePr>
            <p:cNvPr id="81" name="Diagram 80"/>
            <p:cNvGraphicFramePr/>
            <p:nvPr>
              <p:extLst/>
            </p:nvPr>
          </p:nvGraphicFramePr>
          <p:xfrm>
            <a:off x="-1525103" y="1131444"/>
            <a:ext cx="2611746" cy="13832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2" name="Oval 81"/>
            <p:cNvSpPr/>
            <p:nvPr/>
          </p:nvSpPr>
          <p:spPr>
            <a:xfrm>
              <a:off x="-371061" y="1685097"/>
              <a:ext cx="290729" cy="290729"/>
            </a:xfrm>
            <a:prstGeom prst="ellipse">
              <a:avLst/>
            </a:prstGeom>
            <a:solidFill>
              <a:schemeClr val="bg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4665109" y="3159269"/>
            <a:ext cx="177125" cy="177125"/>
            <a:chOff x="-919859" y="288751"/>
            <a:chExt cx="204063" cy="204063"/>
          </a:xfrm>
        </p:grpSpPr>
        <p:sp>
          <p:nvSpPr>
            <p:cNvPr id="98" name="Oval 97"/>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Headphones Icon Png #385913 - Free Icons Libra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993" y="316730"/>
              <a:ext cx="148329" cy="1483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p:cNvGrpSpPr/>
          <p:nvPr/>
        </p:nvGrpSpPr>
        <p:grpSpPr>
          <a:xfrm>
            <a:off x="3650485" y="2470293"/>
            <a:ext cx="177125" cy="177125"/>
            <a:chOff x="-942023" y="268222"/>
            <a:chExt cx="204063" cy="204063"/>
          </a:xfrm>
        </p:grpSpPr>
        <p:sp>
          <p:nvSpPr>
            <p:cNvPr id="101" name="Oval 100"/>
            <p:cNvSpPr/>
            <p:nvPr/>
          </p:nvSpPr>
          <p:spPr>
            <a:xfrm>
              <a:off x="-942023" y="268222"/>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0" name="Picture 12" descr="Gray file and document icon (png symbo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7328" y="302917"/>
              <a:ext cx="134672" cy="1346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4236493" y="2069390"/>
            <a:ext cx="177125" cy="177125"/>
            <a:chOff x="-919859" y="260996"/>
            <a:chExt cx="204063" cy="204063"/>
          </a:xfrm>
        </p:grpSpPr>
        <p:sp>
          <p:nvSpPr>
            <p:cNvPr id="109" name="Oval 108"/>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2" name="Picture 14" descr="Gray database 5 icon - Free gray database icon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6307" y="304548"/>
              <a:ext cx="116958" cy="1169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4811707" y="2464980"/>
            <a:ext cx="177125" cy="177125"/>
            <a:chOff x="-919859" y="260996"/>
            <a:chExt cx="204063" cy="204063"/>
          </a:xfrm>
        </p:grpSpPr>
        <p:sp>
          <p:nvSpPr>
            <p:cNvPr id="112" name="Oval 111"/>
            <p:cNvSpPr/>
            <p:nvPr/>
          </p:nvSpPr>
          <p:spPr>
            <a:xfrm>
              <a:off x="-919859" y="260996"/>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2" name="Picture 4" descr="Connected, gray, internet, world, earth, worldwide, grey icon - Download on  Iconfinde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4690" y="296798"/>
              <a:ext cx="132457" cy="1324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3827610" y="3177213"/>
            <a:ext cx="177125" cy="177125"/>
            <a:chOff x="-919859" y="288751"/>
            <a:chExt cx="204063" cy="204063"/>
          </a:xfrm>
        </p:grpSpPr>
        <p:sp>
          <p:nvSpPr>
            <p:cNvPr id="116" name="Oval 115"/>
            <p:cNvSpPr/>
            <p:nvPr/>
          </p:nvSpPr>
          <p:spPr>
            <a:xfrm>
              <a:off x="-919859" y="288751"/>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8" name="Picture 10" descr="Mail Envelope Icon #281249 - Free Icons Library"/>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7339" y="346149"/>
              <a:ext cx="119021" cy="89265"/>
            </a:xfrm>
            <a:prstGeom prst="rect">
              <a:avLst/>
            </a:prstGeom>
            <a:noFill/>
            <a:extLst>
              <a:ext uri="{909E8E84-426E-40DD-AFC4-6F175D3DCCD1}">
                <a14:hiddenFill xmlns:a14="http://schemas.microsoft.com/office/drawing/2010/main">
                  <a:solidFill>
                    <a:srgbClr val="FFFFFF"/>
                  </a:solidFill>
                </a14:hiddenFill>
              </a:ext>
            </a:extLst>
          </p:spPr>
        </p:pic>
      </p:grpSp>
      <p:sp>
        <p:nvSpPr>
          <p:cNvPr id="127" name="Oval 126"/>
          <p:cNvSpPr/>
          <p:nvPr/>
        </p:nvSpPr>
        <p:spPr>
          <a:xfrm>
            <a:off x="5150352" y="2608068"/>
            <a:ext cx="319421" cy="309524"/>
          </a:xfrm>
          <a:prstGeom prst="ellipse">
            <a:avLst/>
          </a:prstGeom>
          <a:solidFill>
            <a:srgbClr val="FFC000">
              <a:alpha val="20000"/>
            </a:srgbClr>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a:t>Social Data</a:t>
            </a:r>
          </a:p>
        </p:txBody>
      </p:sp>
      <p:sp>
        <p:nvSpPr>
          <p:cNvPr id="20" name="Oval 19"/>
          <p:cNvSpPr/>
          <p:nvPr/>
        </p:nvSpPr>
        <p:spPr>
          <a:xfrm>
            <a:off x="3391523" y="1998913"/>
            <a:ext cx="319421" cy="309524"/>
          </a:xfrm>
          <a:prstGeom prst="ellipse">
            <a:avLst/>
          </a:prstGeom>
          <a:solidFill>
            <a:srgbClr val="FFC000">
              <a:alpha val="20000"/>
            </a:srgbClr>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smtClean="0"/>
              <a:t>Partner Data</a:t>
            </a:r>
            <a:endParaRPr lang="en-US" sz="500" dirty="0"/>
          </a:p>
        </p:txBody>
      </p:sp>
      <p:sp>
        <p:nvSpPr>
          <p:cNvPr id="128" name="Oval 127"/>
          <p:cNvSpPr/>
          <p:nvPr/>
        </p:nvSpPr>
        <p:spPr>
          <a:xfrm>
            <a:off x="3564969" y="3387385"/>
            <a:ext cx="319421" cy="309524"/>
          </a:xfrm>
          <a:prstGeom prst="ellipse">
            <a:avLst/>
          </a:prstGeom>
          <a:solidFill>
            <a:srgbClr val="FFC000">
              <a:alpha val="20000"/>
            </a:srgbClr>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500" dirty="0"/>
              <a:t>Market Data</a:t>
            </a:r>
          </a:p>
        </p:txBody>
      </p:sp>
      <p:pic>
        <p:nvPicPr>
          <p:cNvPr id="159" name="Picture 15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24622" y="2669394"/>
            <a:ext cx="197510" cy="184612"/>
          </a:xfrm>
          <a:prstGeom prst="rect">
            <a:avLst/>
          </a:prstGeom>
        </p:spPr>
      </p:pic>
      <p:sp>
        <p:nvSpPr>
          <p:cNvPr id="274" name="Rectangle 273"/>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Vision to be the industry standard and enable data ecosystem within the club and external partners </a:t>
            </a:r>
            <a:endParaRPr lang="en-US" sz="1400" dirty="0">
              <a:solidFill>
                <a:schemeClr val="tx2"/>
              </a:solidFill>
            </a:endParaRPr>
          </a:p>
        </p:txBody>
      </p:sp>
    </p:spTree>
    <p:extLst>
      <p:ext uri="{BB962C8B-B14F-4D97-AF65-F5344CB8AC3E}">
        <p14:creationId xmlns:p14="http://schemas.microsoft.com/office/powerpoint/2010/main" val="235923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 name="Picture 2" descr="This Free Icons Png Design Of Speech Bubble | Full Size PNG Download |  Seek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flipH="1">
            <a:off x="6056326" y="2731897"/>
            <a:ext cx="1606124" cy="1081483"/>
          </a:xfrm>
          <a:prstGeom prst="rect">
            <a:avLst/>
          </a:prstGeom>
          <a:noFill/>
          <a:extLst>
            <a:ext uri="{909E8E84-426E-40DD-AFC4-6F175D3DCCD1}">
              <a14:hiddenFill xmlns:a14="http://schemas.microsoft.com/office/drawing/2010/main">
                <a:solidFill>
                  <a:srgbClr val="FFFFFF"/>
                </a:solidFill>
              </a14:hiddenFill>
            </a:ext>
          </a:extLst>
        </p:spPr>
      </p:pic>
      <p:sp>
        <p:nvSpPr>
          <p:cNvPr id="3" name="Isosceles Triangle 2"/>
          <p:cNvSpPr/>
          <p:nvPr/>
        </p:nvSpPr>
        <p:spPr>
          <a:xfrm rot="8026077">
            <a:off x="4802058" y="3045108"/>
            <a:ext cx="1540145" cy="1823314"/>
          </a:xfrm>
          <a:prstGeom prst="triangle">
            <a:avLst>
              <a:gd name="adj" fmla="val 50674"/>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5665729" y="4115170"/>
            <a:ext cx="739019" cy="603498"/>
          </a:xfrm>
          <a:prstGeom prst="rect">
            <a:avLst/>
          </a:prstGeom>
        </p:spPr>
      </p:pic>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38</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Customer Centricity</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432" name="Rectangle 431"/>
          <p:cNvSpPr/>
          <p:nvPr/>
        </p:nvSpPr>
        <p:spPr>
          <a:xfrm>
            <a:off x="160572" y="626027"/>
            <a:ext cx="8831027" cy="307777"/>
          </a:xfrm>
          <a:prstGeom prst="rect">
            <a:avLst/>
          </a:prstGeom>
          <a:noFill/>
        </p:spPr>
        <p:txBody>
          <a:bodyPr wrap="square">
            <a:spAutoFit/>
          </a:bodyPr>
          <a:lstStyle/>
          <a:p>
            <a:r>
              <a:rPr lang="en-US" sz="1400" dirty="0" smtClean="0">
                <a:solidFill>
                  <a:schemeClr val="tx2"/>
                </a:solidFill>
              </a:rPr>
              <a:t>Focus on a “bounded context” instead of boiling the ocean!</a:t>
            </a:r>
            <a:endParaRPr lang="en-US" sz="1400" dirty="0">
              <a:solidFill>
                <a:schemeClr val="tx2"/>
              </a:solidFill>
            </a:endParaRPr>
          </a:p>
        </p:txBody>
      </p:sp>
      <p:grpSp>
        <p:nvGrpSpPr>
          <p:cNvPr id="9" name="Group 8"/>
          <p:cNvGrpSpPr/>
          <p:nvPr/>
        </p:nvGrpSpPr>
        <p:grpSpPr>
          <a:xfrm>
            <a:off x="2514600" y="1656844"/>
            <a:ext cx="3882341" cy="2438400"/>
            <a:chOff x="2285999" y="1809750"/>
            <a:chExt cx="3882341" cy="2438400"/>
          </a:xfrm>
          <a:effectLst>
            <a:outerShdw blurRad="50800" dist="38100" dir="2700000" algn="tl" rotWithShape="0">
              <a:prstClr val="black">
                <a:alpha val="40000"/>
              </a:prstClr>
            </a:outerShdw>
          </a:effectLst>
        </p:grpSpPr>
        <p:graphicFrame>
          <p:nvGraphicFramePr>
            <p:cNvPr id="2" name="Diagram 1"/>
            <p:cNvGraphicFramePr/>
            <p:nvPr>
              <p:extLst/>
            </p:nvPr>
          </p:nvGraphicFramePr>
          <p:xfrm>
            <a:off x="2285999" y="1809750"/>
            <a:ext cx="3882341" cy="24384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Oval 5"/>
            <p:cNvSpPr/>
            <p:nvPr/>
          </p:nvSpPr>
          <p:spPr>
            <a:xfrm>
              <a:off x="3938587" y="2747530"/>
              <a:ext cx="533400" cy="533400"/>
            </a:xfrm>
            <a:prstGeom prst="ellipse">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38600" y="2876550"/>
              <a:ext cx="318788" cy="297970"/>
            </a:xfrm>
            <a:prstGeom prst="rect">
              <a:avLst/>
            </a:prstGeom>
          </p:spPr>
        </p:pic>
        <p:pic>
          <p:nvPicPr>
            <p:cNvPr id="1028" name="Picture 4" descr="Transaction - Free arrows icons"/>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5124" y="2421598"/>
              <a:ext cx="325932" cy="3259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ownload HD Money Bag Dollar - Icon Transparent PNG Image - NicePNG.com"/>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21929" y="3245530"/>
              <a:ext cx="292795" cy="3787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Laptop and Phone Icon - Free PNG &amp; SVG 68346 - Noun Projec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98875" y="3302985"/>
              <a:ext cx="352002" cy="35200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rade Icon SVG, Graph Icon PNG Free Download From pixlok.co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72358" y="2369011"/>
              <a:ext cx="378519" cy="378519"/>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48"/>
          <p:cNvSpPr/>
          <p:nvPr/>
        </p:nvSpPr>
        <p:spPr>
          <a:xfrm>
            <a:off x="2702004" y="1956854"/>
            <a:ext cx="1594316" cy="2479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1600" dirty="0" smtClean="0">
                <a:solidFill>
                  <a:schemeClr val="tx2"/>
                </a:solidFill>
              </a:rPr>
              <a:t>Demographic</a:t>
            </a:r>
            <a:endParaRPr lang="en-US" sz="1400" dirty="0">
              <a:solidFill>
                <a:schemeClr val="tx2"/>
              </a:solidFill>
            </a:endParaRPr>
          </a:p>
        </p:txBody>
      </p:sp>
      <p:sp>
        <p:nvSpPr>
          <p:cNvPr id="50" name="Rectangle 49"/>
          <p:cNvSpPr/>
          <p:nvPr/>
        </p:nvSpPr>
        <p:spPr>
          <a:xfrm>
            <a:off x="4648200" y="1956965"/>
            <a:ext cx="1594316" cy="2479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r"/>
            <a:r>
              <a:rPr lang="en-US" sz="1600" dirty="0" smtClean="0">
                <a:solidFill>
                  <a:schemeClr val="tx2"/>
                </a:solidFill>
              </a:rPr>
              <a:t>Transactional</a:t>
            </a:r>
            <a:endParaRPr lang="en-US" sz="1400" dirty="0">
              <a:solidFill>
                <a:schemeClr val="tx2"/>
              </a:solidFill>
            </a:endParaRPr>
          </a:p>
        </p:txBody>
      </p:sp>
      <p:sp>
        <p:nvSpPr>
          <p:cNvPr id="51" name="Rectangle 50"/>
          <p:cNvSpPr/>
          <p:nvPr/>
        </p:nvSpPr>
        <p:spPr>
          <a:xfrm>
            <a:off x="2362200" y="3516427"/>
            <a:ext cx="1594316" cy="2479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r"/>
            <a:r>
              <a:rPr lang="en-US" sz="1600" dirty="0" smtClean="0">
                <a:solidFill>
                  <a:schemeClr val="tx2"/>
                </a:solidFill>
              </a:rPr>
              <a:t>Behavioral</a:t>
            </a:r>
            <a:endParaRPr lang="en-US" sz="1400" dirty="0">
              <a:solidFill>
                <a:schemeClr val="tx2"/>
              </a:solidFill>
            </a:endParaRPr>
          </a:p>
        </p:txBody>
      </p:sp>
      <p:sp>
        <p:nvSpPr>
          <p:cNvPr id="52" name="Rectangle 51"/>
          <p:cNvSpPr/>
          <p:nvPr/>
        </p:nvSpPr>
        <p:spPr>
          <a:xfrm>
            <a:off x="4994277" y="3516426"/>
            <a:ext cx="1594316" cy="24791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1600" dirty="0" smtClean="0">
                <a:solidFill>
                  <a:schemeClr val="tx2"/>
                </a:solidFill>
              </a:rPr>
              <a:t>Financial</a:t>
            </a:r>
            <a:endParaRPr lang="en-US" sz="1400" dirty="0">
              <a:solidFill>
                <a:schemeClr val="tx2"/>
              </a:solidFill>
            </a:endParaRPr>
          </a:p>
        </p:txBody>
      </p:sp>
      <p:pic>
        <p:nvPicPr>
          <p:cNvPr id="1026" name="Picture 2" descr="This Free Icons Png Design Of Speech Bubble | Full Size PNG Download |  Seek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31902" y="1335169"/>
            <a:ext cx="1943749" cy="121298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This Free Icons Png Design Of Speech Bubble | Full Size PNG Download |  Seek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flipH="1">
            <a:off x="6275653" y="1168121"/>
            <a:ext cx="2218484" cy="12903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This Free Icons Png Design Of Speech Bubble | Full Size PNG Download |  Seek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rot="10800000" flipH="1">
            <a:off x="1212266" y="3377784"/>
            <a:ext cx="1834434" cy="123521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inancial Controller Salary Guide | Accounting.com"/>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5575" y="-6461125"/>
            <a:ext cx="1204344" cy="803275"/>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6335093" y="2891741"/>
            <a:ext cx="1259380"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“What is the ROI if I invest this much to this organization?”</a:t>
            </a:r>
            <a:endParaRPr lang="en-US" sz="900" dirty="0">
              <a:solidFill>
                <a:schemeClr val="bg1">
                  <a:lumMod val="50000"/>
                </a:schemeClr>
              </a:solidFill>
            </a:endParaRPr>
          </a:p>
        </p:txBody>
      </p:sp>
      <p:sp>
        <p:nvSpPr>
          <p:cNvPr id="38" name="Rectangle 37"/>
          <p:cNvSpPr/>
          <p:nvPr/>
        </p:nvSpPr>
        <p:spPr>
          <a:xfrm>
            <a:off x="1578702" y="3797736"/>
            <a:ext cx="1266049" cy="6723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“The customer has lost a lot today, should we remind him be a responsible gamer”</a:t>
            </a:r>
            <a:endParaRPr lang="en-US" sz="900" dirty="0">
              <a:solidFill>
                <a:schemeClr val="bg1">
                  <a:lumMod val="50000"/>
                </a:schemeClr>
              </a:solidFill>
            </a:endParaRPr>
          </a:p>
        </p:txBody>
      </p:sp>
      <p:sp>
        <p:nvSpPr>
          <p:cNvPr id="39" name="Rectangle 38"/>
          <p:cNvSpPr/>
          <p:nvPr/>
        </p:nvSpPr>
        <p:spPr>
          <a:xfrm>
            <a:off x="1178366" y="1438609"/>
            <a:ext cx="1435256" cy="67239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“Horse owner’s spouse has just moved to Shenzhen, can we offer any service to her?”</a:t>
            </a:r>
            <a:endParaRPr lang="en-US" sz="900" dirty="0">
              <a:solidFill>
                <a:schemeClr val="bg1">
                  <a:lumMod val="50000"/>
                </a:schemeClr>
              </a:solidFill>
            </a:endParaRPr>
          </a:p>
        </p:txBody>
      </p:sp>
      <p:sp>
        <p:nvSpPr>
          <p:cNvPr id="41" name="Rectangle 40"/>
          <p:cNvSpPr/>
          <p:nvPr/>
        </p:nvSpPr>
        <p:spPr>
          <a:xfrm>
            <a:off x="6465836" y="4108930"/>
            <a:ext cx="2147939" cy="51872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r>
              <a:rPr lang="en-US" sz="2000" b="1" dirty="0" smtClean="0">
                <a:solidFill>
                  <a:schemeClr val="tx2"/>
                </a:solidFill>
              </a:rPr>
              <a:t>Customer Centric Data Model</a:t>
            </a:r>
            <a:endParaRPr lang="en-US" b="1" dirty="0">
              <a:solidFill>
                <a:schemeClr val="tx2"/>
              </a:solidFill>
            </a:endParaRPr>
          </a:p>
        </p:txBody>
      </p:sp>
      <p:sp>
        <p:nvSpPr>
          <p:cNvPr id="42" name="Rectangle 41"/>
          <p:cNvSpPr/>
          <p:nvPr/>
        </p:nvSpPr>
        <p:spPr>
          <a:xfrm>
            <a:off x="6590043" y="1336838"/>
            <a:ext cx="1838315" cy="5155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1000" dirty="0" smtClean="0">
                <a:solidFill>
                  <a:schemeClr val="bg1">
                    <a:lumMod val="50000"/>
                  </a:schemeClr>
                </a:solidFill>
              </a:rPr>
              <a:t>“This high-value customer has reduced the betting significantly these 3 months in the club but stay active in the market!”</a:t>
            </a:r>
            <a:endParaRPr lang="en-US" sz="900" dirty="0">
              <a:solidFill>
                <a:schemeClr val="bg1">
                  <a:lumMod val="50000"/>
                </a:schemeClr>
              </a:solidFill>
            </a:endParaRPr>
          </a:p>
        </p:txBody>
      </p:sp>
    </p:spTree>
    <p:extLst>
      <p:ext uri="{BB962C8B-B14F-4D97-AF65-F5344CB8AC3E}">
        <p14:creationId xmlns:p14="http://schemas.microsoft.com/office/powerpoint/2010/main" val="6206016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smtClean="0"/>
              <a:t>Target State - Assumptions</a:t>
            </a:r>
            <a:endParaRPr lang="en-GB" sz="1800" dirty="0">
              <a:solidFill>
                <a:srgbClr val="C00000"/>
              </a:solidFill>
            </a:endParaRPr>
          </a:p>
        </p:txBody>
      </p:sp>
      <p:sp>
        <p:nvSpPr>
          <p:cNvPr id="4" name="TextBox 3"/>
          <p:cNvSpPr txBox="1"/>
          <p:nvPr/>
        </p:nvSpPr>
        <p:spPr>
          <a:xfrm>
            <a:off x="381000" y="895350"/>
            <a:ext cx="4191000" cy="3693319"/>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Architecture</a:t>
            </a:r>
          </a:p>
          <a:p>
            <a:pPr marL="693059" lvl="1" indent="-285750">
              <a:buFont typeface="Arial" panose="020B0604020202020204" pitchFamily="34" charset="0"/>
              <a:buChar char="•"/>
            </a:pPr>
            <a:r>
              <a:rPr lang="en-US" dirty="0" smtClean="0"/>
              <a:t>Enterprise Service’s Default</a:t>
            </a:r>
          </a:p>
          <a:p>
            <a:pPr marL="693059" lvl="1" indent="-285750">
              <a:buFont typeface="Arial" panose="020B0604020202020204" pitchFamily="34" charset="0"/>
              <a:buChar char="•"/>
            </a:pPr>
            <a:r>
              <a:rPr lang="en-US" dirty="0" smtClean="0"/>
              <a:t>Loosely Coupled Services</a:t>
            </a:r>
          </a:p>
          <a:p>
            <a:pPr marL="693059" lvl="1" indent="-285750">
              <a:buFont typeface="Arial" panose="020B0604020202020204" pitchFamily="34" charset="0"/>
              <a:buChar char="•"/>
            </a:pPr>
            <a:r>
              <a:rPr lang="en-US" dirty="0" smtClean="0"/>
              <a:t>Micro / Macro Services</a:t>
            </a:r>
          </a:p>
          <a:p>
            <a:pPr marL="693059" lvl="1" indent="-285750">
              <a:buFont typeface="Arial" panose="020B0604020202020204" pitchFamily="34" charset="0"/>
              <a:buChar char="•"/>
            </a:pPr>
            <a:r>
              <a:rPr lang="en-US" dirty="0" smtClean="0"/>
              <a:t>New Data Center AND Network, in-place, Leveraging Cloud Services</a:t>
            </a:r>
          </a:p>
          <a:p>
            <a:pPr marL="693059" lvl="1" indent="-285750">
              <a:buFont typeface="Arial" panose="020B0604020202020204" pitchFamily="34" charset="0"/>
              <a:buChar char="•"/>
            </a:pPr>
            <a:r>
              <a:rPr lang="en-US" dirty="0" smtClean="0"/>
              <a:t>Consolidated Active Dir.</a:t>
            </a:r>
          </a:p>
          <a:p>
            <a:pPr marL="693059" lvl="1" indent="-285750">
              <a:buFont typeface="Arial" panose="020B0604020202020204" pitchFamily="34" charset="0"/>
              <a:buChar char="•"/>
            </a:pPr>
            <a:r>
              <a:rPr lang="en-US" dirty="0" smtClean="0"/>
              <a:t>Consolidated DNS </a:t>
            </a:r>
            <a:r>
              <a:rPr lang="en-US" dirty="0" err="1" smtClean="0"/>
              <a:t>etc</a:t>
            </a:r>
            <a:r>
              <a:rPr lang="en-US" dirty="0" smtClean="0"/>
              <a:t>…</a:t>
            </a:r>
          </a:p>
          <a:p>
            <a:pPr marL="693059" lvl="1" indent="-285750">
              <a:buFont typeface="Arial" panose="020B0604020202020204" pitchFamily="34" charset="0"/>
              <a:buChar char="•"/>
            </a:pPr>
            <a:r>
              <a:rPr lang="en-US" dirty="0" smtClean="0"/>
              <a:t>Message Orientated</a:t>
            </a:r>
          </a:p>
          <a:p>
            <a:pPr marL="693059" lvl="1" indent="-285750">
              <a:buFont typeface="Arial" panose="020B0604020202020204" pitchFamily="34" charset="0"/>
              <a:buChar char="•"/>
            </a:pPr>
            <a:r>
              <a:rPr lang="en-US" dirty="0" smtClean="0"/>
              <a:t>Standardized Data Structures</a:t>
            </a:r>
          </a:p>
          <a:p>
            <a:pPr marL="693059" lvl="1" indent="-285750">
              <a:buFont typeface="Arial" panose="020B0604020202020204" pitchFamily="34" charset="0"/>
              <a:buChar char="•"/>
            </a:pPr>
            <a:r>
              <a:rPr lang="en-US" dirty="0" smtClean="0"/>
              <a:t>Publish/Subscribe Default</a:t>
            </a:r>
          </a:p>
          <a:p>
            <a:pPr marL="693059" lvl="1" indent="-285750">
              <a:buFont typeface="Arial" panose="020B0604020202020204" pitchFamily="34" charset="0"/>
              <a:buChar char="•"/>
            </a:pPr>
            <a:r>
              <a:rPr lang="en-US" dirty="0" smtClean="0"/>
              <a:t>Using Golden Sources</a:t>
            </a:r>
          </a:p>
          <a:p>
            <a:pPr marL="693059" lvl="1" indent="-285750">
              <a:buFont typeface="Arial" panose="020B0604020202020204" pitchFamily="34" charset="0"/>
              <a:buChar char="•"/>
            </a:pPr>
            <a:r>
              <a:rPr lang="en-US" dirty="0" smtClean="0"/>
              <a:t>Transitional States will follow</a:t>
            </a:r>
          </a:p>
        </p:txBody>
      </p:sp>
      <p:sp>
        <p:nvSpPr>
          <p:cNvPr id="5" name="TextBox 4"/>
          <p:cNvSpPr txBox="1"/>
          <p:nvPr/>
        </p:nvSpPr>
        <p:spPr>
          <a:xfrm>
            <a:off x="4343400" y="895350"/>
            <a:ext cx="4191000" cy="1754326"/>
          </a:xfrm>
          <a:prstGeom prst="rect">
            <a:avLst/>
          </a:prstGeom>
          <a:noFill/>
        </p:spPr>
        <p:txBody>
          <a:bodyPr wrap="square" rtlCol="0">
            <a:spAutoFit/>
          </a:bodyPr>
          <a:lstStyle/>
          <a:p>
            <a:pPr marL="285750" indent="-285750">
              <a:buFont typeface="Arial" panose="020B0604020202020204" pitchFamily="34" charset="0"/>
              <a:buChar char="•"/>
            </a:pPr>
            <a:r>
              <a:rPr lang="en-US" b="1" dirty="0" smtClean="0"/>
              <a:t>Delivery</a:t>
            </a:r>
          </a:p>
          <a:p>
            <a:pPr marL="693059" lvl="1" indent="-285750">
              <a:buFont typeface="Arial" panose="020B0604020202020204" pitchFamily="34" charset="0"/>
              <a:buChar char="•"/>
            </a:pPr>
            <a:r>
              <a:rPr lang="en-US" dirty="0" smtClean="0"/>
              <a:t>Agile Delivery Model</a:t>
            </a:r>
          </a:p>
          <a:p>
            <a:pPr marL="693059" lvl="1" indent="-285750">
              <a:buFont typeface="Arial" panose="020B0604020202020204" pitchFamily="34" charset="0"/>
              <a:buChar char="•"/>
            </a:pPr>
            <a:r>
              <a:rPr lang="en-US" dirty="0" smtClean="0"/>
              <a:t>Central Scaled Development</a:t>
            </a:r>
          </a:p>
          <a:p>
            <a:pPr marL="693059" lvl="1" indent="-285750">
              <a:buFont typeface="Arial" panose="020B0604020202020204" pitchFamily="34" charset="0"/>
              <a:buChar char="•"/>
            </a:pPr>
            <a:r>
              <a:rPr lang="en-US" dirty="0" smtClean="0"/>
              <a:t>Central Operations Team</a:t>
            </a:r>
          </a:p>
          <a:p>
            <a:pPr marL="693059" lvl="1" indent="-285750">
              <a:buFont typeface="Arial" panose="020B0604020202020204" pitchFamily="34" charset="0"/>
              <a:buChar char="•"/>
            </a:pPr>
            <a:r>
              <a:rPr lang="en-US" dirty="0" smtClean="0"/>
              <a:t>Formal Governance by Change Req.</a:t>
            </a:r>
          </a:p>
          <a:p>
            <a:pPr marL="693059" lvl="1" indent="-285750">
              <a:buFont typeface="Arial" panose="020B0604020202020204" pitchFamily="34" charset="0"/>
              <a:buChar char="•"/>
            </a:pPr>
            <a:r>
              <a:rPr lang="en-US" dirty="0"/>
              <a:t>Transitional States will </a:t>
            </a:r>
            <a:r>
              <a:rPr lang="en-US" dirty="0" smtClean="0"/>
              <a:t>follow</a:t>
            </a:r>
            <a:endParaRPr lang="en-US" dirty="0"/>
          </a:p>
        </p:txBody>
      </p:sp>
    </p:spTree>
    <p:extLst>
      <p:ext uri="{BB962C8B-B14F-4D97-AF65-F5344CB8AC3E}">
        <p14:creationId xmlns:p14="http://schemas.microsoft.com/office/powerpoint/2010/main" val="31115331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39</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Canonical Data Model – Next Version</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842744"/>
            <a:ext cx="1002240" cy="814606"/>
          </a:xfrm>
          <a:prstGeom prst="rect">
            <a:avLst/>
          </a:prstGeom>
        </p:spPr>
      </p:pic>
      <p:graphicFrame>
        <p:nvGraphicFramePr>
          <p:cNvPr id="2" name="Diagram 1"/>
          <p:cNvGraphicFramePr/>
          <p:nvPr>
            <p:extLst>
              <p:ext uri="{D42A27DB-BD31-4B8C-83A1-F6EECF244321}">
                <p14:modId xmlns:p14="http://schemas.microsoft.com/office/powerpoint/2010/main" val="2388531230"/>
              </p:ext>
            </p:extLst>
          </p:nvPr>
        </p:nvGraphicFramePr>
        <p:xfrm>
          <a:off x="-2239610" y="584576"/>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oup 4"/>
          <p:cNvGrpSpPr/>
          <p:nvPr/>
        </p:nvGrpSpPr>
        <p:grpSpPr>
          <a:xfrm>
            <a:off x="4800600" y="1657350"/>
            <a:ext cx="3962400" cy="2989369"/>
            <a:chOff x="4800600" y="1657350"/>
            <a:chExt cx="3962400" cy="2989369"/>
          </a:xfrm>
        </p:grpSpPr>
        <p:grpSp>
          <p:nvGrpSpPr>
            <p:cNvPr id="9" name="Group 8"/>
            <p:cNvGrpSpPr/>
            <p:nvPr/>
          </p:nvGrpSpPr>
          <p:grpSpPr>
            <a:xfrm>
              <a:off x="4800600" y="1657350"/>
              <a:ext cx="3962400" cy="2989369"/>
              <a:chOff x="2209800" y="1193454"/>
              <a:chExt cx="3962400" cy="2989369"/>
            </a:xfrm>
          </p:grpSpPr>
          <p:sp>
            <p:nvSpPr>
              <p:cNvPr id="16" name="Isosceles Triangle 15"/>
              <p:cNvSpPr/>
              <p:nvPr/>
            </p:nvSpPr>
            <p:spPr>
              <a:xfrm>
                <a:off x="2429933" y="1242825"/>
                <a:ext cx="3566160" cy="821823"/>
              </a:xfrm>
              <a:prstGeom prst="triangle">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7" name="Isosceles Triangle 16"/>
              <p:cNvSpPr/>
              <p:nvPr/>
            </p:nvSpPr>
            <p:spPr>
              <a:xfrm>
                <a:off x="2517987" y="1211892"/>
                <a:ext cx="3390053" cy="821823"/>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nvGrpSpPr>
              <p:cNvPr id="18" name="Group 17"/>
              <p:cNvGrpSpPr/>
              <p:nvPr/>
            </p:nvGrpSpPr>
            <p:grpSpPr>
              <a:xfrm>
                <a:off x="2446736" y="2100283"/>
                <a:ext cx="563897" cy="1476250"/>
                <a:chOff x="1620037" y="2006195"/>
                <a:chExt cx="975976" cy="2231526"/>
              </a:xfrm>
            </p:grpSpPr>
            <p:sp>
              <p:nvSpPr>
                <p:cNvPr id="34" name="Rectangle 33"/>
                <p:cNvSpPr/>
                <p:nvPr/>
              </p:nvSpPr>
              <p:spPr>
                <a:xfrm>
                  <a:off x="1676400" y="2085400"/>
                  <a:ext cx="838200" cy="2073117"/>
                </a:xfrm>
                <a:prstGeom prst="rect">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5" name="Trapezoid 34"/>
                <p:cNvSpPr/>
                <p:nvPr/>
              </p:nvSpPr>
              <p:spPr>
                <a:xfrm>
                  <a:off x="1620037" y="4158518"/>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6" name="Trapezoid 35"/>
                <p:cNvSpPr/>
                <p:nvPr/>
              </p:nvSpPr>
              <p:spPr>
                <a:xfrm rot="10800000">
                  <a:off x="1620037" y="2006195"/>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grpSp>
            <p:nvGrpSpPr>
              <p:cNvPr id="19" name="Group 18"/>
              <p:cNvGrpSpPr/>
              <p:nvPr/>
            </p:nvGrpSpPr>
            <p:grpSpPr>
              <a:xfrm>
                <a:off x="5432196" y="2104354"/>
                <a:ext cx="563897" cy="1476250"/>
                <a:chOff x="1620037" y="2006195"/>
                <a:chExt cx="975976" cy="2231526"/>
              </a:xfrm>
            </p:grpSpPr>
            <p:sp>
              <p:nvSpPr>
                <p:cNvPr id="31" name="Rectangle 30"/>
                <p:cNvSpPr/>
                <p:nvPr/>
              </p:nvSpPr>
              <p:spPr>
                <a:xfrm>
                  <a:off x="1676400" y="2085400"/>
                  <a:ext cx="838200" cy="2073117"/>
                </a:xfrm>
                <a:prstGeom prst="rect">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2" name="Trapezoid 31"/>
                <p:cNvSpPr/>
                <p:nvPr/>
              </p:nvSpPr>
              <p:spPr>
                <a:xfrm>
                  <a:off x="1620037" y="4158518"/>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33" name="Trapezoid 32"/>
                <p:cNvSpPr/>
                <p:nvPr/>
              </p:nvSpPr>
              <p:spPr>
                <a:xfrm rot="10800000">
                  <a:off x="1620037" y="2006195"/>
                  <a:ext cx="975976" cy="79203"/>
                </a:xfrm>
                <a:prstGeom prst="trapezoid">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grpSp>
          <p:sp>
            <p:nvSpPr>
              <p:cNvPr id="20" name="Isosceles Triangle 19"/>
              <p:cNvSpPr/>
              <p:nvPr/>
            </p:nvSpPr>
            <p:spPr>
              <a:xfrm>
                <a:off x="2963595" y="1209004"/>
                <a:ext cx="2501166" cy="621494"/>
              </a:xfrm>
              <a:prstGeom prst="triangle">
                <a:avLst>
                  <a:gd name="adj" fmla="val 50190"/>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1" name="Rounded Rectangle 20"/>
              <p:cNvSpPr/>
              <p:nvPr/>
            </p:nvSpPr>
            <p:spPr>
              <a:xfrm>
                <a:off x="2341880" y="3582113"/>
                <a:ext cx="3698240" cy="299102"/>
              </a:xfrm>
              <a:prstGeom prst="roundRect">
                <a:avLst/>
              </a:prstGeom>
              <a:solidFill>
                <a:schemeClr val="tx2"/>
              </a:solidFill>
              <a:ln w="222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22" name="Rounded Rectangle 21"/>
              <p:cNvSpPr/>
              <p:nvPr/>
            </p:nvSpPr>
            <p:spPr>
              <a:xfrm>
                <a:off x="2209800" y="3870978"/>
                <a:ext cx="3962400" cy="311845"/>
              </a:xfrm>
              <a:prstGeom prst="roundRect">
                <a:avLst/>
              </a:prstGeom>
              <a:solidFill>
                <a:schemeClr val="tx2"/>
              </a:solidFill>
              <a:ln w="22225">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23" name="Isosceles Triangle 22"/>
              <p:cNvSpPr/>
              <p:nvPr/>
            </p:nvSpPr>
            <p:spPr>
              <a:xfrm>
                <a:off x="3046307" y="1226744"/>
                <a:ext cx="2333413" cy="563252"/>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4" name="Isosceles Triangle 23"/>
              <p:cNvSpPr/>
              <p:nvPr/>
            </p:nvSpPr>
            <p:spPr>
              <a:xfrm>
                <a:off x="3429000" y="1211892"/>
                <a:ext cx="1600200" cy="396163"/>
              </a:xfrm>
              <a:prstGeom prst="triangle">
                <a:avLst/>
              </a:prstGeom>
              <a:solidFill>
                <a:schemeClr val="tx2"/>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5" name="Isosceles Triangle 24"/>
              <p:cNvSpPr/>
              <p:nvPr/>
            </p:nvSpPr>
            <p:spPr>
              <a:xfrm>
                <a:off x="3462195" y="1193454"/>
                <a:ext cx="1501635" cy="382031"/>
              </a:xfrm>
              <a:prstGeom prst="triangle">
                <a:avLst/>
              </a:prstGeom>
              <a:solidFill>
                <a:schemeClr val="bg1"/>
              </a:solidFill>
              <a:ln w="222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26" name="Rectangle 25"/>
              <p:cNvSpPr/>
              <p:nvPr/>
            </p:nvSpPr>
            <p:spPr>
              <a:xfrm rot="16200000">
                <a:off x="2099941" y="2638353"/>
                <a:ext cx="1243012" cy="400110"/>
              </a:xfrm>
              <a:prstGeom prst="rect">
                <a:avLst/>
              </a:prstGeom>
            </p:spPr>
            <p:txBody>
              <a:bodyPr wrap="square">
                <a:spAutoFit/>
              </a:bodyPr>
              <a:lstStyle/>
              <a:p>
                <a:pPr algn="ctr"/>
                <a:r>
                  <a:rPr lang="en-US" sz="1000" b="1" dirty="0" smtClean="0">
                    <a:solidFill>
                      <a:schemeClr val="tx2"/>
                    </a:solidFill>
                    <a:latin typeface="+mn-lt"/>
                  </a:rPr>
                  <a:t>Data </a:t>
                </a:r>
              </a:p>
              <a:p>
                <a:pPr algn="ctr"/>
                <a:r>
                  <a:rPr lang="en-US" sz="1000" b="1" dirty="0" smtClean="0">
                    <a:solidFill>
                      <a:schemeClr val="tx2"/>
                    </a:solidFill>
                    <a:latin typeface="+mn-lt"/>
                  </a:rPr>
                  <a:t>Governance</a:t>
                </a:r>
                <a:endParaRPr lang="en-US" sz="1000" b="1" dirty="0">
                  <a:solidFill>
                    <a:schemeClr val="tx2"/>
                  </a:solidFill>
                  <a:latin typeface="+mn-lt"/>
                </a:endParaRPr>
              </a:p>
            </p:txBody>
          </p:sp>
          <p:sp>
            <p:nvSpPr>
              <p:cNvPr id="27" name="Rectangle 26"/>
              <p:cNvSpPr/>
              <p:nvPr/>
            </p:nvSpPr>
            <p:spPr>
              <a:xfrm rot="16200000">
                <a:off x="5075156" y="2655669"/>
                <a:ext cx="1243012" cy="400110"/>
              </a:xfrm>
              <a:prstGeom prst="rect">
                <a:avLst/>
              </a:prstGeom>
            </p:spPr>
            <p:txBody>
              <a:bodyPr wrap="square">
                <a:spAutoFit/>
              </a:bodyPr>
              <a:lstStyle/>
              <a:p>
                <a:pPr algn="ctr"/>
                <a:r>
                  <a:rPr lang="en-US" sz="1000" b="1" dirty="0" smtClean="0">
                    <a:solidFill>
                      <a:schemeClr val="tx2"/>
                    </a:solidFill>
                    <a:latin typeface="+mn-lt"/>
                  </a:rPr>
                  <a:t>Data Management</a:t>
                </a:r>
                <a:endParaRPr lang="en-US" sz="1000" b="1" dirty="0">
                  <a:solidFill>
                    <a:schemeClr val="tx2"/>
                  </a:solidFill>
                  <a:latin typeface="+mn-lt"/>
                </a:endParaRPr>
              </a:p>
            </p:txBody>
          </p:sp>
        </p:grpSp>
        <p:pic>
          <p:nvPicPr>
            <p:cNvPr id="39" name="Picture 2" descr="attribute Vector Icons free download in SVG, PNG Format"/>
            <p:cNvPicPr>
              <a:picLocks noChangeAspect="1" noChangeArrowheads="1"/>
            </p:cNvPicPr>
            <p:nvPr/>
          </p:nvPicPr>
          <p:blipFill>
            <a:blip r:embed="rId9">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267999" y="3017058"/>
              <a:ext cx="702699" cy="70269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Business Object Svg Png Icon Free Download (#454024) - OnlineWebFonts.COM"/>
            <p:cNvPicPr>
              <a:picLocks noChangeAspect="1" noChangeArrowheads="1"/>
            </p:cNvPicPr>
            <p:nvPr/>
          </p:nvPicPr>
          <p:blipFill>
            <a:blip r:embed="rId10">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5643161" y="3014403"/>
              <a:ext cx="572437" cy="65689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Entity Grouping Svg Png Icon Free Download (#328816) - OnlineWebFonts.COM"/>
            <p:cNvPicPr>
              <a:picLocks noChangeAspect="1" noChangeArrowheads="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414904" y="2990959"/>
              <a:ext cx="735705" cy="69066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26196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Rectangle 81"/>
          <p:cNvSpPr/>
          <p:nvPr/>
        </p:nvSpPr>
        <p:spPr>
          <a:xfrm>
            <a:off x="5713199" y="846817"/>
            <a:ext cx="1368681" cy="3099299"/>
          </a:xfrm>
          <a:prstGeom prst="rect">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solidFill>
                <a:schemeClr val="bg1">
                  <a:lumMod val="50000"/>
                </a:schemeClr>
              </a:solidFill>
            </a:endParaRPr>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40</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Product Standard</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pic>
        <p:nvPicPr>
          <p:cNvPr id="10" name="Picture 9"/>
          <p:cNvPicPr>
            <a:picLocks noChangeAspect="1"/>
          </p:cNvPicPr>
          <p:nvPr/>
        </p:nvPicPr>
        <p:blipFill>
          <a:blip r:embed="rId3"/>
          <a:stretch>
            <a:fillRect/>
          </a:stretch>
        </p:blipFill>
        <p:spPr>
          <a:xfrm>
            <a:off x="4562640" y="2544369"/>
            <a:ext cx="1011421" cy="609600"/>
          </a:xfrm>
          <a:prstGeom prst="rect">
            <a:avLst/>
          </a:prstGeom>
        </p:spPr>
      </p:pic>
      <p:grpSp>
        <p:nvGrpSpPr>
          <p:cNvPr id="2" name="Group 1"/>
          <p:cNvGrpSpPr/>
          <p:nvPr/>
        </p:nvGrpSpPr>
        <p:grpSpPr>
          <a:xfrm>
            <a:off x="2438228" y="2706917"/>
            <a:ext cx="1334114" cy="2006599"/>
            <a:chOff x="282842" y="992689"/>
            <a:chExt cx="2746236" cy="2006599"/>
          </a:xfrm>
        </p:grpSpPr>
        <p:sp>
          <p:nvSpPr>
            <p:cNvPr id="12" name="Rectangle 11"/>
            <p:cNvSpPr/>
            <p:nvPr/>
          </p:nvSpPr>
          <p:spPr>
            <a:xfrm>
              <a:off x="282842" y="992689"/>
              <a:ext cx="2746236" cy="502702"/>
            </a:xfrm>
            <a:prstGeom prst="rect">
              <a:avLst/>
            </a:prstGeom>
          </p:spPr>
          <p:txBody>
            <a:bodyPr wrap="square">
              <a:spAutoFit/>
            </a:bodyPr>
            <a:lstStyle/>
            <a:p>
              <a:pPr algn="ctr">
                <a:lnSpc>
                  <a:spcPts val="1600"/>
                </a:lnSpc>
              </a:pPr>
              <a:r>
                <a:rPr lang="en-US" sz="1600" b="1" dirty="0">
                  <a:solidFill>
                    <a:schemeClr val="tx2"/>
                  </a:solidFill>
                </a:rPr>
                <a:t>Data </a:t>
              </a:r>
              <a:r>
                <a:rPr lang="en-US" sz="1600" b="1" dirty="0" smtClean="0">
                  <a:solidFill>
                    <a:schemeClr val="tx2"/>
                  </a:solidFill>
                </a:rPr>
                <a:t>Product</a:t>
              </a:r>
            </a:p>
            <a:p>
              <a:pPr algn="ctr">
                <a:lnSpc>
                  <a:spcPts val="1600"/>
                </a:lnSpc>
              </a:pPr>
              <a:r>
                <a:rPr lang="en-US" sz="1600" b="1" dirty="0" smtClean="0">
                  <a:solidFill>
                    <a:schemeClr val="tx2"/>
                  </a:solidFill>
                </a:rPr>
                <a:t>Standard</a:t>
              </a:r>
              <a:endParaRPr lang="en-US" sz="1600" b="1" dirty="0"/>
            </a:p>
          </p:txBody>
        </p:sp>
        <p:sp>
          <p:nvSpPr>
            <p:cNvPr id="13" name="Rectangle 12"/>
            <p:cNvSpPr/>
            <p:nvPr/>
          </p:nvSpPr>
          <p:spPr>
            <a:xfrm>
              <a:off x="411604" y="1491183"/>
              <a:ext cx="2479666" cy="1508105"/>
            </a:xfrm>
            <a:prstGeom prst="rect">
              <a:avLst/>
            </a:prstGeom>
          </p:spPr>
          <p:txBody>
            <a:bodyPr wrap="square">
              <a:spAutoFit/>
            </a:bodyPr>
            <a:lstStyle/>
            <a:p>
              <a:pPr marL="228600" marR="0" indent="-228600">
                <a:spcBef>
                  <a:spcPts val="300"/>
                </a:spcBef>
                <a:spcAft>
                  <a:spcPts val="0"/>
                </a:spcAft>
                <a:buFont typeface="+mj-lt"/>
                <a:buAutoNum type="arabicPeriod"/>
              </a:pPr>
              <a:r>
                <a:rPr lang="en-US" sz="1100" dirty="0" smtClean="0">
                  <a:solidFill>
                    <a:schemeClr val="tx2"/>
                  </a:solidFill>
                </a:rPr>
                <a:t>Interoperable</a:t>
              </a:r>
            </a:p>
            <a:p>
              <a:pPr marL="228600" marR="0" indent="-228600">
                <a:spcBef>
                  <a:spcPts val="300"/>
                </a:spcBef>
                <a:spcAft>
                  <a:spcPts val="0"/>
                </a:spcAft>
                <a:buFont typeface="+mj-lt"/>
                <a:buAutoNum type="arabicPeriod"/>
              </a:pPr>
              <a:r>
                <a:rPr lang="en-US" sz="1100" dirty="0" smtClean="0">
                  <a:solidFill>
                    <a:schemeClr val="tx2"/>
                  </a:solidFill>
                </a:rPr>
                <a:t>Observable</a:t>
              </a:r>
            </a:p>
            <a:p>
              <a:pPr marL="228600" marR="0" indent="-228600">
                <a:spcBef>
                  <a:spcPts val="300"/>
                </a:spcBef>
                <a:spcAft>
                  <a:spcPts val="0"/>
                </a:spcAft>
                <a:buFont typeface="+mj-lt"/>
                <a:buAutoNum type="arabicPeriod"/>
              </a:pPr>
              <a:r>
                <a:rPr lang="en-US" sz="1100" dirty="0" smtClean="0">
                  <a:solidFill>
                    <a:schemeClr val="tx2"/>
                  </a:solidFill>
                </a:rPr>
                <a:t>Discoverable</a:t>
              </a:r>
            </a:p>
            <a:p>
              <a:pPr marL="228600" marR="0" indent="-228600">
                <a:spcBef>
                  <a:spcPts val="300"/>
                </a:spcBef>
                <a:spcAft>
                  <a:spcPts val="0"/>
                </a:spcAft>
                <a:buFont typeface="+mj-lt"/>
                <a:buAutoNum type="arabicPeriod"/>
              </a:pPr>
              <a:r>
                <a:rPr lang="en-US" sz="1100" dirty="0" smtClean="0">
                  <a:solidFill>
                    <a:schemeClr val="tx2"/>
                  </a:solidFill>
                </a:rPr>
                <a:t>Changeable</a:t>
              </a:r>
            </a:p>
            <a:p>
              <a:pPr marL="228600" marR="0" indent="-228600">
                <a:spcBef>
                  <a:spcPts val="300"/>
                </a:spcBef>
                <a:spcAft>
                  <a:spcPts val="0"/>
                </a:spcAft>
                <a:buFont typeface="+mj-lt"/>
                <a:buAutoNum type="arabicPeriod"/>
              </a:pPr>
              <a:r>
                <a:rPr lang="en-US" sz="1100" dirty="0" smtClean="0">
                  <a:solidFill>
                    <a:schemeClr val="tx2"/>
                  </a:solidFill>
                </a:rPr>
                <a:t>Addressable</a:t>
              </a:r>
            </a:p>
            <a:p>
              <a:pPr marL="228600" marR="0" indent="-228600">
                <a:spcBef>
                  <a:spcPts val="300"/>
                </a:spcBef>
                <a:spcAft>
                  <a:spcPts val="0"/>
                </a:spcAft>
                <a:buFont typeface="+mj-lt"/>
                <a:buAutoNum type="arabicPeriod"/>
              </a:pPr>
              <a:r>
                <a:rPr lang="en-US" sz="1100" dirty="0" smtClean="0">
                  <a:solidFill>
                    <a:schemeClr val="tx2"/>
                  </a:solidFill>
                </a:rPr>
                <a:t>Secured</a:t>
              </a:r>
            </a:p>
            <a:p>
              <a:pPr marL="228600" marR="0" indent="-228600">
                <a:spcBef>
                  <a:spcPts val="300"/>
                </a:spcBef>
                <a:spcAft>
                  <a:spcPts val="0"/>
                </a:spcAft>
                <a:buFont typeface="+mj-lt"/>
                <a:buAutoNum type="arabicPeriod"/>
              </a:pPr>
              <a:r>
                <a:rPr lang="en-US" sz="1100" dirty="0" smtClean="0">
                  <a:solidFill>
                    <a:schemeClr val="tx2"/>
                  </a:solidFill>
                </a:rPr>
                <a:t>Trustworthy</a:t>
              </a:r>
            </a:p>
          </p:txBody>
        </p:sp>
      </p:grpSp>
      <p:sp>
        <p:nvSpPr>
          <p:cNvPr id="15" name="Rectangle 14"/>
          <p:cNvSpPr/>
          <p:nvPr/>
        </p:nvSpPr>
        <p:spPr>
          <a:xfrm>
            <a:off x="5934242" y="2540563"/>
            <a:ext cx="566920" cy="1357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err="1" smtClean="0">
                <a:solidFill>
                  <a:schemeClr val="bg1">
                    <a:lumMod val="50000"/>
                  </a:schemeClr>
                </a:solidFill>
              </a:rPr>
              <a:t>CustomerProfile</a:t>
            </a:r>
            <a:endParaRPr lang="en-US" sz="500" dirty="0">
              <a:solidFill>
                <a:schemeClr val="bg1">
                  <a:lumMod val="50000"/>
                </a:schemeClr>
              </a:solidFill>
            </a:endParaRPr>
          </a:p>
        </p:txBody>
      </p:sp>
      <p:pic>
        <p:nvPicPr>
          <p:cNvPr id="16" name="Picture 32" descr="Download Product Crate Package Box Parcel Shipping Bundle Cargo - Packaging  Icon Png - Full Size PNG Image - PNGk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87942" y="2540563"/>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5934241" y="2730230"/>
            <a:ext cx="884959" cy="1480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err="1" smtClean="0">
                <a:solidFill>
                  <a:schemeClr val="bg1">
                    <a:lumMod val="50000"/>
                  </a:schemeClr>
                </a:solidFill>
              </a:rPr>
              <a:t>HorseOwnerJourney</a:t>
            </a:r>
            <a:endParaRPr lang="en-US" sz="500" dirty="0">
              <a:solidFill>
                <a:schemeClr val="bg1">
                  <a:lumMod val="50000"/>
                </a:schemeClr>
              </a:solidFill>
            </a:endParaRPr>
          </a:p>
        </p:txBody>
      </p:sp>
      <p:pic>
        <p:nvPicPr>
          <p:cNvPr id="18" name="Picture 32" descr="Download Product Crate Package Box Parcel Shipping Bundle Cargo - Packaging  Icon Png - Full Size PNG Image - PNGk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87942" y="2730231"/>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4457002" y="2276609"/>
            <a:ext cx="1184641" cy="2928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r>
              <a:rPr lang="en-US" sz="800" b="1" dirty="0" smtClean="0">
                <a:solidFill>
                  <a:schemeClr val="bg1">
                    <a:lumMod val="50000"/>
                  </a:schemeClr>
                </a:solidFill>
              </a:rPr>
              <a:t>Customer (EDAP)</a:t>
            </a:r>
            <a:endParaRPr lang="en-US" sz="700" b="1" dirty="0">
              <a:solidFill>
                <a:schemeClr val="bg1">
                  <a:lumMod val="50000"/>
                </a:schemeClr>
              </a:solidFill>
            </a:endParaRPr>
          </a:p>
        </p:txBody>
      </p:sp>
      <p:sp>
        <p:nvSpPr>
          <p:cNvPr id="20" name="Rectangle 19"/>
          <p:cNvSpPr/>
          <p:nvPr/>
        </p:nvSpPr>
        <p:spPr>
          <a:xfrm>
            <a:off x="5934241" y="2918261"/>
            <a:ext cx="1037359" cy="133565"/>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err="1" smtClean="0">
                <a:solidFill>
                  <a:schemeClr val="bg1">
                    <a:lumMod val="50000"/>
                  </a:schemeClr>
                </a:solidFill>
              </a:rPr>
              <a:t>CustomerEngagementHistory</a:t>
            </a:r>
            <a:endParaRPr lang="en-US" sz="500" dirty="0">
              <a:solidFill>
                <a:schemeClr val="bg1">
                  <a:lumMod val="50000"/>
                </a:schemeClr>
              </a:solidFill>
            </a:endParaRPr>
          </a:p>
        </p:txBody>
      </p:sp>
      <p:pic>
        <p:nvPicPr>
          <p:cNvPr id="21" name="Picture 32" descr="Download Product Crate Package Box Parcel Shipping Bundle Cargo - Packaging  Icon Png - Full Size PNG Image - PNGk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787942" y="2918262"/>
            <a:ext cx="129311" cy="14804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5815922" y="3064088"/>
            <a:ext cx="914400" cy="11677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800" b="1" dirty="0" smtClean="0">
                <a:solidFill>
                  <a:schemeClr val="bg1">
                    <a:lumMod val="50000"/>
                  </a:schemeClr>
                </a:solidFill>
              </a:rPr>
              <a:t>…</a:t>
            </a:r>
            <a:endParaRPr lang="en-US" sz="700" b="1" dirty="0">
              <a:solidFill>
                <a:schemeClr val="bg1">
                  <a:lumMod val="50000"/>
                </a:schemeClr>
              </a:solidFill>
            </a:endParaRPr>
          </a:p>
        </p:txBody>
      </p:sp>
      <p:cxnSp>
        <p:nvCxnSpPr>
          <p:cNvPr id="7" name="Elbow Connector 6"/>
          <p:cNvCxnSpPr>
            <a:stCxn id="10" idx="0"/>
            <a:endCxn id="18" idx="3"/>
          </p:cNvCxnSpPr>
          <p:nvPr/>
        </p:nvCxnSpPr>
        <p:spPr>
          <a:xfrm rot="16200000" flipH="1">
            <a:off x="5298204" y="2314516"/>
            <a:ext cx="259884" cy="719591"/>
          </a:xfrm>
          <a:prstGeom prst="bentConnector4">
            <a:avLst>
              <a:gd name="adj1" fmla="val -18727"/>
              <a:gd name="adj2" fmla="val 85941"/>
            </a:avLst>
          </a:prstGeom>
          <a:ln w="3175">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1" name="Elbow Connector 40"/>
          <p:cNvCxnSpPr>
            <a:endCxn id="21" idx="3"/>
          </p:cNvCxnSpPr>
          <p:nvPr/>
        </p:nvCxnSpPr>
        <p:spPr>
          <a:xfrm rot="16200000" flipH="1">
            <a:off x="5646489" y="2850831"/>
            <a:ext cx="184222" cy="98683"/>
          </a:xfrm>
          <a:prstGeom prst="bentConnector2">
            <a:avLst/>
          </a:prstGeom>
          <a:ln w="3175">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16" idx="3"/>
          </p:cNvCxnSpPr>
          <p:nvPr/>
        </p:nvCxnSpPr>
        <p:spPr>
          <a:xfrm flipH="1">
            <a:off x="5689258" y="2614585"/>
            <a:ext cx="98684" cy="299"/>
          </a:xfrm>
          <a:prstGeom prst="line">
            <a:avLst/>
          </a:prstGeom>
          <a:ln w="3175">
            <a:solidFill>
              <a:schemeClr val="bg1">
                <a:lumMod val="7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4556937" y="1647676"/>
            <a:ext cx="1017123" cy="5469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bg1">
                    <a:lumMod val="50000"/>
                  </a:schemeClr>
                </a:solidFill>
              </a:rPr>
              <a:t>Wagering </a:t>
            </a:r>
          </a:p>
          <a:p>
            <a:pPr algn="ctr"/>
            <a:r>
              <a:rPr lang="en-US" sz="800" b="1" dirty="0" smtClean="0">
                <a:solidFill>
                  <a:schemeClr val="bg1">
                    <a:lumMod val="50000"/>
                  </a:schemeClr>
                </a:solidFill>
              </a:rPr>
              <a:t>- Race</a:t>
            </a:r>
            <a:endParaRPr lang="en-US" sz="800" b="1" dirty="0">
              <a:solidFill>
                <a:schemeClr val="bg1">
                  <a:lumMod val="50000"/>
                </a:schemeClr>
              </a:solidFill>
            </a:endParaRPr>
          </a:p>
        </p:txBody>
      </p:sp>
      <p:sp>
        <p:nvSpPr>
          <p:cNvPr id="58" name="Rectangle 57"/>
          <p:cNvSpPr/>
          <p:nvPr/>
        </p:nvSpPr>
        <p:spPr>
          <a:xfrm>
            <a:off x="4556936" y="905481"/>
            <a:ext cx="1017123" cy="5469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bg1">
                    <a:lumMod val="50000"/>
                  </a:schemeClr>
                </a:solidFill>
              </a:rPr>
              <a:t>Wagering </a:t>
            </a:r>
          </a:p>
          <a:p>
            <a:pPr algn="ctr"/>
            <a:r>
              <a:rPr lang="en-US" sz="800" b="1" dirty="0" smtClean="0">
                <a:solidFill>
                  <a:schemeClr val="bg1">
                    <a:lumMod val="50000"/>
                  </a:schemeClr>
                </a:solidFill>
              </a:rPr>
              <a:t>- Sport</a:t>
            </a:r>
            <a:endParaRPr lang="en-US" sz="800" b="1" dirty="0">
              <a:solidFill>
                <a:schemeClr val="bg1">
                  <a:lumMod val="50000"/>
                </a:schemeClr>
              </a:solidFill>
            </a:endParaRPr>
          </a:p>
        </p:txBody>
      </p:sp>
      <p:sp>
        <p:nvSpPr>
          <p:cNvPr id="78" name="Rectangle 77"/>
          <p:cNvSpPr/>
          <p:nvPr/>
        </p:nvSpPr>
        <p:spPr>
          <a:xfrm>
            <a:off x="4556937" y="3352082"/>
            <a:ext cx="1017123" cy="54697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bg1">
                    <a:lumMod val="50000"/>
                  </a:schemeClr>
                </a:solidFill>
              </a:rPr>
              <a:t>Membership</a:t>
            </a:r>
            <a:endParaRPr lang="en-US" sz="800" b="1" dirty="0">
              <a:solidFill>
                <a:schemeClr val="bg1">
                  <a:lumMod val="50000"/>
                </a:schemeClr>
              </a:solidFill>
            </a:endParaRPr>
          </a:p>
        </p:txBody>
      </p:sp>
      <p:sp>
        <p:nvSpPr>
          <p:cNvPr id="79" name="Rectangle 78"/>
          <p:cNvSpPr/>
          <p:nvPr/>
        </p:nvSpPr>
        <p:spPr>
          <a:xfrm>
            <a:off x="5828600" y="666750"/>
            <a:ext cx="1056304" cy="215444"/>
          </a:xfrm>
          <a:prstGeom prst="rect">
            <a:avLst/>
          </a:prstGeom>
        </p:spPr>
        <p:txBody>
          <a:bodyPr wrap="square">
            <a:spAutoFit/>
          </a:bodyPr>
          <a:lstStyle/>
          <a:p>
            <a:pPr algn="ctr"/>
            <a:r>
              <a:rPr lang="en-US" sz="800" b="1" dirty="0">
                <a:solidFill>
                  <a:schemeClr val="tx2"/>
                </a:solidFill>
                <a:latin typeface="+mn-lt"/>
              </a:rPr>
              <a:t>Data </a:t>
            </a:r>
            <a:r>
              <a:rPr lang="en-US" sz="800" b="1" dirty="0" smtClean="0">
                <a:solidFill>
                  <a:schemeClr val="tx2"/>
                </a:solidFill>
                <a:latin typeface="+mn-lt"/>
              </a:rPr>
              <a:t>Products</a:t>
            </a:r>
            <a:endParaRPr lang="en-US" sz="800" b="1" dirty="0">
              <a:latin typeface="+mn-lt"/>
            </a:endParaRPr>
          </a:p>
        </p:txBody>
      </p:sp>
      <p:pic>
        <p:nvPicPr>
          <p:cNvPr id="80" name="Picture 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2075" y="704461"/>
            <a:ext cx="137771" cy="140021"/>
          </a:xfrm>
          <a:prstGeom prst="rect">
            <a:avLst/>
          </a:prstGeom>
          <a:noFill/>
          <a:ln>
            <a:noFill/>
          </a:ln>
        </p:spPr>
      </p:pic>
      <p:sp>
        <p:nvSpPr>
          <p:cNvPr id="83" name="Left Brace 82"/>
          <p:cNvSpPr/>
          <p:nvPr/>
        </p:nvSpPr>
        <p:spPr>
          <a:xfrm rot="16200000">
            <a:off x="6264287" y="3452718"/>
            <a:ext cx="232425" cy="1334601"/>
          </a:xfrm>
          <a:prstGeom prst="leftBrace">
            <a:avLst>
              <a:gd name="adj1" fmla="val 10743"/>
              <a:gd name="adj2" fmla="val 50679"/>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7" name="Rectangle 76"/>
          <p:cNvSpPr/>
          <p:nvPr/>
        </p:nvSpPr>
        <p:spPr>
          <a:xfrm>
            <a:off x="6120683" y="3927623"/>
            <a:ext cx="644728" cy="246221"/>
          </a:xfrm>
          <a:prstGeom prst="rect">
            <a:avLst/>
          </a:prstGeom>
        </p:spPr>
        <p:txBody>
          <a:bodyPr wrap="none">
            <a:spAutoFit/>
          </a:bodyPr>
          <a:lstStyle/>
          <a:p>
            <a:r>
              <a:rPr lang="en-US" sz="1000" dirty="0" smtClean="0">
                <a:solidFill>
                  <a:schemeClr val="bg1">
                    <a:lumMod val="50000"/>
                  </a:schemeClr>
                </a:solidFill>
              </a:rPr>
              <a:t>Measure</a:t>
            </a:r>
            <a:endParaRPr lang="en-US" sz="1000" dirty="0">
              <a:solidFill>
                <a:schemeClr val="bg1">
                  <a:lumMod val="50000"/>
                </a:schemeClr>
              </a:solidFill>
            </a:endParaRPr>
          </a:p>
        </p:txBody>
      </p:sp>
      <p:sp>
        <p:nvSpPr>
          <p:cNvPr id="85" name="Left Brace 84"/>
          <p:cNvSpPr/>
          <p:nvPr/>
        </p:nvSpPr>
        <p:spPr>
          <a:xfrm rot="10800000">
            <a:off x="3603873" y="2958268"/>
            <a:ext cx="206127" cy="1823281"/>
          </a:xfrm>
          <a:prstGeom prst="leftBrace">
            <a:avLst>
              <a:gd name="adj1" fmla="val 10743"/>
              <a:gd name="adj2" fmla="val 14513"/>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86" name="Straight Connector 85"/>
          <p:cNvCxnSpPr>
            <a:stCxn id="85" idx="1"/>
          </p:cNvCxnSpPr>
          <p:nvPr/>
        </p:nvCxnSpPr>
        <p:spPr>
          <a:xfrm>
            <a:off x="3810000" y="4516936"/>
            <a:ext cx="2348945" cy="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0" name="Rectangle 89"/>
          <p:cNvSpPr/>
          <p:nvPr/>
        </p:nvSpPr>
        <p:spPr>
          <a:xfrm>
            <a:off x="5400535" y="4503630"/>
            <a:ext cx="513282" cy="246221"/>
          </a:xfrm>
          <a:prstGeom prst="rect">
            <a:avLst/>
          </a:prstGeom>
        </p:spPr>
        <p:txBody>
          <a:bodyPr wrap="none">
            <a:spAutoFit/>
          </a:bodyPr>
          <a:lstStyle/>
          <a:p>
            <a:r>
              <a:rPr lang="en-US" sz="1000" dirty="0" smtClean="0">
                <a:solidFill>
                  <a:schemeClr val="bg1">
                    <a:lumMod val="50000"/>
                  </a:schemeClr>
                </a:solidFill>
              </a:rPr>
              <a:t>Codify</a:t>
            </a:r>
            <a:endParaRPr lang="en-US" sz="1000" dirty="0">
              <a:solidFill>
                <a:schemeClr val="bg1">
                  <a:lumMod val="50000"/>
                </a:schemeClr>
              </a:solidFill>
            </a:endParaRPr>
          </a:p>
        </p:txBody>
      </p:sp>
      <p:sp>
        <p:nvSpPr>
          <p:cNvPr id="91" name="Left Brace 90"/>
          <p:cNvSpPr/>
          <p:nvPr/>
        </p:nvSpPr>
        <p:spPr>
          <a:xfrm rot="16200000">
            <a:off x="4949285" y="3611456"/>
            <a:ext cx="232425" cy="1017123"/>
          </a:xfrm>
          <a:prstGeom prst="leftBrace">
            <a:avLst>
              <a:gd name="adj1" fmla="val 10743"/>
              <a:gd name="adj2" fmla="val 50679"/>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2" name="Elbow Connector 91"/>
          <p:cNvCxnSpPr>
            <a:stCxn id="91" idx="1"/>
          </p:cNvCxnSpPr>
          <p:nvPr/>
        </p:nvCxnSpPr>
        <p:spPr>
          <a:xfrm rot="16200000" flipH="1">
            <a:off x="5539663" y="3768971"/>
            <a:ext cx="152023" cy="1086540"/>
          </a:xfrm>
          <a:prstGeom prst="bentConnector4">
            <a:avLst>
              <a:gd name="adj1" fmla="val 100248"/>
              <a:gd name="adj2" fmla="val 5503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6" name="Rectangle 95"/>
          <p:cNvSpPr/>
          <p:nvPr/>
        </p:nvSpPr>
        <p:spPr>
          <a:xfrm>
            <a:off x="4850228" y="3923393"/>
            <a:ext cx="444352" cy="246221"/>
          </a:xfrm>
          <a:prstGeom prst="rect">
            <a:avLst/>
          </a:prstGeom>
        </p:spPr>
        <p:txBody>
          <a:bodyPr wrap="none">
            <a:spAutoFit/>
          </a:bodyPr>
          <a:lstStyle/>
          <a:p>
            <a:r>
              <a:rPr lang="en-US" sz="1000" dirty="0" smtClean="0">
                <a:solidFill>
                  <a:schemeClr val="bg1">
                    <a:lumMod val="50000"/>
                  </a:schemeClr>
                </a:solidFill>
              </a:rPr>
              <a:t>Align</a:t>
            </a:r>
            <a:endParaRPr lang="en-US" sz="1000" dirty="0">
              <a:solidFill>
                <a:schemeClr val="bg1">
                  <a:lumMod val="50000"/>
                </a:schemeClr>
              </a:solidFill>
            </a:endParaRPr>
          </a:p>
        </p:txBody>
      </p:sp>
      <p:sp>
        <p:nvSpPr>
          <p:cNvPr id="97" name="Rectangle 96"/>
          <p:cNvSpPr/>
          <p:nvPr/>
        </p:nvSpPr>
        <p:spPr>
          <a:xfrm>
            <a:off x="5924650" y="1875595"/>
            <a:ext cx="566920" cy="1357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N/A</a:t>
            </a:r>
            <a:endParaRPr lang="en-US" sz="500" dirty="0">
              <a:solidFill>
                <a:schemeClr val="bg1">
                  <a:lumMod val="50000"/>
                </a:schemeClr>
              </a:solidFill>
            </a:endParaRPr>
          </a:p>
        </p:txBody>
      </p:sp>
      <p:sp>
        <p:nvSpPr>
          <p:cNvPr id="99" name="Rectangle 98"/>
          <p:cNvSpPr/>
          <p:nvPr/>
        </p:nvSpPr>
        <p:spPr>
          <a:xfrm>
            <a:off x="5947480" y="1113952"/>
            <a:ext cx="566920" cy="1357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N/A</a:t>
            </a:r>
            <a:endParaRPr lang="en-US" sz="500" dirty="0">
              <a:solidFill>
                <a:schemeClr val="bg1">
                  <a:lumMod val="50000"/>
                </a:schemeClr>
              </a:solidFill>
            </a:endParaRPr>
          </a:p>
        </p:txBody>
      </p:sp>
      <p:sp>
        <p:nvSpPr>
          <p:cNvPr id="100" name="Rectangle 99"/>
          <p:cNvSpPr/>
          <p:nvPr/>
        </p:nvSpPr>
        <p:spPr>
          <a:xfrm>
            <a:off x="5888721" y="3557680"/>
            <a:ext cx="566920" cy="13578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t" anchorCtr="0" forceAA="0" compatLnSpc="1">
            <a:prstTxWarp prst="textNoShape">
              <a:avLst/>
            </a:prstTxWarp>
            <a:noAutofit/>
          </a:bodyPr>
          <a:lstStyle/>
          <a:p>
            <a:r>
              <a:rPr lang="en-US" sz="600" dirty="0" smtClean="0">
                <a:solidFill>
                  <a:schemeClr val="bg1">
                    <a:lumMod val="50000"/>
                  </a:schemeClr>
                </a:solidFill>
              </a:rPr>
              <a:t>N/A</a:t>
            </a:r>
            <a:endParaRPr lang="en-US" sz="500" dirty="0">
              <a:solidFill>
                <a:schemeClr val="bg1">
                  <a:lumMod val="50000"/>
                </a:schemeClr>
              </a:solidFill>
            </a:endParaRPr>
          </a:p>
        </p:txBody>
      </p:sp>
      <p:sp>
        <p:nvSpPr>
          <p:cNvPr id="137" name="Rectangle 136"/>
          <p:cNvSpPr/>
          <p:nvPr/>
        </p:nvSpPr>
        <p:spPr>
          <a:xfrm>
            <a:off x="6571461" y="4429003"/>
            <a:ext cx="1459556" cy="461665"/>
          </a:xfrm>
          <a:prstGeom prst="rect">
            <a:avLst/>
          </a:prstGeom>
        </p:spPr>
        <p:txBody>
          <a:bodyPr wrap="square">
            <a:spAutoFit/>
          </a:bodyPr>
          <a:lstStyle/>
          <a:p>
            <a:r>
              <a:rPr lang="en-US" sz="1200" b="1" dirty="0" smtClean="0">
                <a:solidFill>
                  <a:schemeClr val="bg1">
                    <a:lumMod val="50000"/>
                  </a:schemeClr>
                </a:solidFill>
              </a:rPr>
              <a:t>Enterprise Data Management</a:t>
            </a:r>
            <a:endParaRPr lang="en-US" sz="1200" b="1" dirty="0">
              <a:solidFill>
                <a:schemeClr val="bg1">
                  <a:lumMod val="50000"/>
                </a:schemeClr>
              </a:solidFill>
            </a:endParaRPr>
          </a:p>
        </p:txBody>
      </p:sp>
      <p:sp>
        <p:nvSpPr>
          <p:cNvPr id="140" name="Left Brace 139"/>
          <p:cNvSpPr/>
          <p:nvPr/>
        </p:nvSpPr>
        <p:spPr>
          <a:xfrm rot="16200000">
            <a:off x="7970072" y="3305494"/>
            <a:ext cx="247019" cy="1643636"/>
          </a:xfrm>
          <a:prstGeom prst="leftBrace">
            <a:avLst>
              <a:gd name="adj1" fmla="val 10743"/>
              <a:gd name="adj2" fmla="val 50679"/>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41" name="Elbow Connector 140"/>
          <p:cNvCxnSpPr>
            <a:stCxn id="140" idx="1"/>
          </p:cNvCxnSpPr>
          <p:nvPr/>
        </p:nvCxnSpPr>
        <p:spPr>
          <a:xfrm rot="5400000">
            <a:off x="7282178" y="3588978"/>
            <a:ext cx="160721" cy="1484408"/>
          </a:xfrm>
          <a:prstGeom prst="bentConnector4">
            <a:avLst>
              <a:gd name="adj1" fmla="val 98771"/>
              <a:gd name="adj2" fmla="val 54536"/>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7774021" y="3924658"/>
            <a:ext cx="601447" cy="246221"/>
          </a:xfrm>
          <a:prstGeom prst="rect">
            <a:avLst/>
          </a:prstGeom>
        </p:spPr>
        <p:txBody>
          <a:bodyPr wrap="none">
            <a:spAutoFit/>
          </a:bodyPr>
          <a:lstStyle/>
          <a:p>
            <a:pPr algn="ctr"/>
            <a:r>
              <a:rPr lang="en-US" sz="1000" dirty="0" smtClean="0">
                <a:solidFill>
                  <a:schemeClr val="bg1">
                    <a:lumMod val="50000"/>
                  </a:schemeClr>
                </a:solidFill>
              </a:rPr>
              <a:t>Support</a:t>
            </a:r>
            <a:endParaRPr lang="en-US" sz="1000" dirty="0">
              <a:solidFill>
                <a:schemeClr val="bg1">
                  <a:lumMod val="50000"/>
                </a:schemeClr>
              </a:solidFill>
            </a:endParaRPr>
          </a:p>
        </p:txBody>
      </p:sp>
      <p:sp>
        <p:nvSpPr>
          <p:cNvPr id="146" name="Rectangle 145"/>
          <p:cNvSpPr/>
          <p:nvPr/>
        </p:nvSpPr>
        <p:spPr>
          <a:xfrm>
            <a:off x="7257314" y="902549"/>
            <a:ext cx="1658085" cy="3043568"/>
          </a:xfrm>
          <a:prstGeom prst="rect">
            <a:avLst/>
          </a:prstGeom>
          <a:solidFill>
            <a:schemeClr val="accent3">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b="1" dirty="0">
              <a:solidFill>
                <a:schemeClr val="bg1">
                  <a:lumMod val="50000"/>
                </a:schemeClr>
              </a:solidFill>
            </a:endParaRPr>
          </a:p>
        </p:txBody>
      </p:sp>
      <p:sp>
        <p:nvSpPr>
          <p:cNvPr id="147" name="Rectangle 146"/>
          <p:cNvSpPr/>
          <p:nvPr/>
        </p:nvSpPr>
        <p:spPr>
          <a:xfrm>
            <a:off x="7381182" y="672085"/>
            <a:ext cx="1197779" cy="215444"/>
          </a:xfrm>
          <a:prstGeom prst="rect">
            <a:avLst/>
          </a:prstGeom>
        </p:spPr>
        <p:txBody>
          <a:bodyPr wrap="square">
            <a:spAutoFit/>
          </a:bodyPr>
          <a:lstStyle/>
          <a:p>
            <a:pPr algn="ctr"/>
            <a:r>
              <a:rPr lang="en-US" sz="800" b="1" dirty="0" smtClean="0">
                <a:solidFill>
                  <a:schemeClr val="accent3"/>
                </a:solidFill>
                <a:latin typeface="+mn-lt"/>
              </a:rPr>
              <a:t>Business Functions</a:t>
            </a:r>
            <a:endParaRPr lang="en-US" sz="800" b="1" dirty="0">
              <a:solidFill>
                <a:schemeClr val="accent3"/>
              </a:solidFill>
              <a:latin typeface="+mn-lt"/>
            </a:endParaRPr>
          </a:p>
        </p:txBody>
      </p:sp>
      <p:sp>
        <p:nvSpPr>
          <p:cNvPr id="152" name="Rectangle 151"/>
          <p:cNvSpPr/>
          <p:nvPr/>
        </p:nvSpPr>
        <p:spPr>
          <a:xfrm>
            <a:off x="4472741" y="672381"/>
            <a:ext cx="1056304" cy="215444"/>
          </a:xfrm>
          <a:prstGeom prst="rect">
            <a:avLst/>
          </a:prstGeom>
        </p:spPr>
        <p:txBody>
          <a:bodyPr wrap="square">
            <a:spAutoFit/>
          </a:bodyPr>
          <a:lstStyle/>
          <a:p>
            <a:pPr algn="ctr"/>
            <a:r>
              <a:rPr lang="en-US" sz="800" b="1" dirty="0" smtClean="0">
                <a:solidFill>
                  <a:schemeClr val="bg1">
                    <a:lumMod val="50000"/>
                  </a:schemeClr>
                </a:solidFill>
                <a:latin typeface="+mn-lt"/>
              </a:rPr>
              <a:t>IT Domains</a:t>
            </a:r>
            <a:endParaRPr lang="en-US" sz="800" b="1" dirty="0">
              <a:solidFill>
                <a:schemeClr val="bg1">
                  <a:lumMod val="50000"/>
                </a:schemeClr>
              </a:solidFill>
              <a:latin typeface="+mn-lt"/>
            </a:endParaRPr>
          </a:p>
        </p:txBody>
      </p:sp>
      <p:pic>
        <p:nvPicPr>
          <p:cNvPr id="153" name="Picture 1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07404" y="697483"/>
            <a:ext cx="149447" cy="159937"/>
          </a:xfrm>
          <a:prstGeom prst="rect">
            <a:avLst/>
          </a:prstGeom>
        </p:spPr>
      </p:pic>
      <p:pic>
        <p:nvPicPr>
          <p:cNvPr id="154" name="Picture 1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0282" y="692180"/>
            <a:ext cx="207798" cy="170982"/>
          </a:xfrm>
          <a:prstGeom prst="rect">
            <a:avLst/>
          </a:prstGeom>
        </p:spPr>
      </p:pic>
      <p:sp>
        <p:nvSpPr>
          <p:cNvPr id="157" name="Left Brace 156"/>
          <p:cNvSpPr/>
          <p:nvPr/>
        </p:nvSpPr>
        <p:spPr>
          <a:xfrm>
            <a:off x="2352160" y="2958268"/>
            <a:ext cx="206127" cy="1823281"/>
          </a:xfrm>
          <a:prstGeom prst="leftBrace">
            <a:avLst>
              <a:gd name="adj1" fmla="val 10743"/>
              <a:gd name="adj2" fmla="val 84864"/>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ectangle 157"/>
          <p:cNvSpPr/>
          <p:nvPr/>
        </p:nvSpPr>
        <p:spPr>
          <a:xfrm>
            <a:off x="-49633" y="4407905"/>
            <a:ext cx="1415194" cy="461665"/>
          </a:xfrm>
          <a:prstGeom prst="rect">
            <a:avLst/>
          </a:prstGeom>
        </p:spPr>
        <p:txBody>
          <a:bodyPr wrap="square">
            <a:spAutoFit/>
          </a:bodyPr>
          <a:lstStyle/>
          <a:p>
            <a:pPr algn="r"/>
            <a:r>
              <a:rPr lang="en-US" sz="1200" b="1" dirty="0" smtClean="0">
                <a:solidFill>
                  <a:schemeClr val="bg1">
                    <a:lumMod val="50000"/>
                  </a:schemeClr>
                </a:solidFill>
              </a:rPr>
              <a:t>Enterprise Data Governance</a:t>
            </a:r>
            <a:endParaRPr lang="en-US" sz="1200" b="1" dirty="0">
              <a:solidFill>
                <a:schemeClr val="bg1">
                  <a:lumMod val="50000"/>
                </a:schemeClr>
              </a:solidFill>
            </a:endParaRPr>
          </a:p>
        </p:txBody>
      </p:sp>
      <p:pic>
        <p:nvPicPr>
          <p:cNvPr id="159" name="Picture 158"/>
          <p:cNvPicPr>
            <a:picLocks noChangeAspect="1"/>
          </p:cNvPicPr>
          <p:nvPr/>
        </p:nvPicPr>
        <p:blipFill>
          <a:blip r:embed="rId8"/>
          <a:stretch>
            <a:fillRect/>
          </a:stretch>
        </p:blipFill>
        <p:spPr>
          <a:xfrm>
            <a:off x="1371600" y="4319919"/>
            <a:ext cx="493396" cy="372687"/>
          </a:xfrm>
          <a:prstGeom prst="rect">
            <a:avLst/>
          </a:prstGeom>
        </p:spPr>
      </p:pic>
      <p:sp>
        <p:nvSpPr>
          <p:cNvPr id="163" name="Rectangle 162"/>
          <p:cNvSpPr/>
          <p:nvPr/>
        </p:nvSpPr>
        <p:spPr>
          <a:xfrm>
            <a:off x="1908344" y="4489604"/>
            <a:ext cx="566181" cy="246221"/>
          </a:xfrm>
          <a:prstGeom prst="rect">
            <a:avLst/>
          </a:prstGeom>
        </p:spPr>
        <p:txBody>
          <a:bodyPr wrap="none">
            <a:spAutoFit/>
          </a:bodyPr>
          <a:lstStyle/>
          <a:p>
            <a:r>
              <a:rPr lang="en-US" sz="1000" dirty="0" smtClean="0">
                <a:solidFill>
                  <a:schemeClr val="bg1">
                    <a:lumMod val="50000"/>
                  </a:schemeClr>
                </a:solidFill>
              </a:rPr>
              <a:t>Govern</a:t>
            </a:r>
            <a:endParaRPr lang="en-US" sz="1000" dirty="0">
              <a:solidFill>
                <a:schemeClr val="bg1">
                  <a:lumMod val="50000"/>
                </a:schemeClr>
              </a:solidFill>
            </a:endParaRPr>
          </a:p>
        </p:txBody>
      </p:sp>
      <p:pic>
        <p:nvPicPr>
          <p:cNvPr id="182" name="Picture 181"/>
          <p:cNvPicPr>
            <a:picLocks noChangeAspect="1"/>
          </p:cNvPicPr>
          <p:nvPr/>
        </p:nvPicPr>
        <p:blipFill>
          <a:blip r:embed="rId9"/>
          <a:stretch>
            <a:fillRect/>
          </a:stretch>
        </p:blipFill>
        <p:spPr>
          <a:xfrm>
            <a:off x="6210852" y="4342828"/>
            <a:ext cx="366186" cy="361170"/>
          </a:xfrm>
          <a:prstGeom prst="rect">
            <a:avLst/>
          </a:prstGeom>
        </p:spPr>
      </p:pic>
      <p:cxnSp>
        <p:nvCxnSpPr>
          <p:cNvPr id="188" name="Straight Connector 187"/>
          <p:cNvCxnSpPr>
            <a:stCxn id="159" idx="3"/>
            <a:endCxn id="157" idx="1"/>
          </p:cNvCxnSpPr>
          <p:nvPr/>
        </p:nvCxnSpPr>
        <p:spPr>
          <a:xfrm flipV="1">
            <a:off x="1864996" y="4505577"/>
            <a:ext cx="487164" cy="686"/>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83" idx="1"/>
            <a:endCxn id="182" idx="0"/>
          </p:cNvCxnSpPr>
          <p:nvPr/>
        </p:nvCxnSpPr>
        <p:spPr>
          <a:xfrm>
            <a:off x="6389561" y="4236231"/>
            <a:ext cx="4384" cy="106597"/>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22497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0" name="Rectangle 179"/>
          <p:cNvSpPr/>
          <p:nvPr/>
        </p:nvSpPr>
        <p:spPr>
          <a:xfrm>
            <a:off x="2044800" y="1470070"/>
            <a:ext cx="1513219" cy="2682286"/>
          </a:xfrm>
          <a:prstGeom prst="rect">
            <a:avLst/>
          </a:prstGeom>
          <a:solidFill>
            <a:schemeClr val="accent6">
              <a:lumMod val="20000"/>
              <a:lumOff val="80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144" name="Rectangle 143"/>
          <p:cNvSpPr/>
          <p:nvPr/>
        </p:nvSpPr>
        <p:spPr>
          <a:xfrm>
            <a:off x="5744730" y="2409460"/>
            <a:ext cx="2481477" cy="770397"/>
          </a:xfrm>
          <a:prstGeom prst="rect">
            <a:avLst/>
          </a:prstGeom>
          <a:solidFill>
            <a:schemeClr val="accent6">
              <a:lumMod val="20000"/>
              <a:lumOff val="80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a:solidFill>
                <a:schemeClr val="bg1">
                  <a:lumMod val="50000"/>
                </a:schemeClr>
              </a:solidFill>
            </a:endParaRPr>
          </a:p>
        </p:txBody>
      </p:sp>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41</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Product Standard</a:t>
            </a:r>
            <a:endParaRPr lang="en-US" dirty="0"/>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sp>
        <p:nvSpPr>
          <p:cNvPr id="12" name="Rectangle 11"/>
          <p:cNvSpPr/>
          <p:nvPr/>
        </p:nvSpPr>
        <p:spPr>
          <a:xfrm>
            <a:off x="1828269" y="1514536"/>
            <a:ext cx="1981200" cy="502702"/>
          </a:xfrm>
          <a:prstGeom prst="rect">
            <a:avLst/>
          </a:prstGeom>
        </p:spPr>
        <p:txBody>
          <a:bodyPr wrap="square">
            <a:spAutoFit/>
          </a:bodyPr>
          <a:lstStyle/>
          <a:p>
            <a:pPr algn="ctr">
              <a:lnSpc>
                <a:spcPts val="1600"/>
              </a:lnSpc>
            </a:pPr>
            <a:r>
              <a:rPr lang="en-US" b="1" dirty="0">
                <a:solidFill>
                  <a:schemeClr val="tx2"/>
                </a:solidFill>
              </a:rPr>
              <a:t>Data </a:t>
            </a:r>
            <a:r>
              <a:rPr lang="en-US" b="1" dirty="0" smtClean="0">
                <a:solidFill>
                  <a:schemeClr val="tx2"/>
                </a:solidFill>
              </a:rPr>
              <a:t>Product</a:t>
            </a:r>
          </a:p>
          <a:p>
            <a:pPr algn="ctr">
              <a:lnSpc>
                <a:spcPts val="1600"/>
              </a:lnSpc>
            </a:pPr>
            <a:r>
              <a:rPr lang="en-US" b="1" dirty="0" smtClean="0">
                <a:solidFill>
                  <a:schemeClr val="tx2"/>
                </a:solidFill>
              </a:rPr>
              <a:t>Standard</a:t>
            </a:r>
            <a:endParaRPr lang="en-US" b="1" dirty="0"/>
          </a:p>
        </p:txBody>
      </p:sp>
      <p:sp>
        <p:nvSpPr>
          <p:cNvPr id="13" name="Rectangle 12"/>
          <p:cNvSpPr/>
          <p:nvPr/>
        </p:nvSpPr>
        <p:spPr>
          <a:xfrm>
            <a:off x="2056768" y="2017238"/>
            <a:ext cx="1613848" cy="2046714"/>
          </a:xfrm>
          <a:prstGeom prst="rect">
            <a:avLst/>
          </a:prstGeom>
        </p:spPr>
        <p:txBody>
          <a:bodyPr wrap="square">
            <a:spAutoFit/>
          </a:bodyPr>
          <a:lstStyle/>
          <a:p>
            <a:pPr marL="228600" marR="0" indent="-228600">
              <a:spcBef>
                <a:spcPts val="300"/>
              </a:spcBef>
              <a:spcAft>
                <a:spcPts val="0"/>
              </a:spcAft>
              <a:buFont typeface="+mj-lt"/>
              <a:buAutoNum type="arabicPeriod"/>
            </a:pPr>
            <a:r>
              <a:rPr lang="en-US" sz="1600" dirty="0" smtClean="0">
                <a:solidFill>
                  <a:schemeClr val="tx2"/>
                </a:solidFill>
              </a:rPr>
              <a:t>Interoperable</a:t>
            </a:r>
          </a:p>
          <a:p>
            <a:pPr marL="228600" marR="0" indent="-228600">
              <a:spcBef>
                <a:spcPts val="300"/>
              </a:spcBef>
              <a:spcAft>
                <a:spcPts val="0"/>
              </a:spcAft>
              <a:buFont typeface="+mj-lt"/>
              <a:buAutoNum type="arabicPeriod"/>
            </a:pPr>
            <a:r>
              <a:rPr lang="en-US" sz="1600" dirty="0" smtClean="0">
                <a:solidFill>
                  <a:schemeClr val="tx2"/>
                </a:solidFill>
              </a:rPr>
              <a:t>Observable</a:t>
            </a:r>
          </a:p>
          <a:p>
            <a:pPr marL="228600" marR="0" indent="-228600">
              <a:spcBef>
                <a:spcPts val="300"/>
              </a:spcBef>
              <a:spcAft>
                <a:spcPts val="0"/>
              </a:spcAft>
              <a:buFont typeface="+mj-lt"/>
              <a:buAutoNum type="arabicPeriod"/>
            </a:pPr>
            <a:r>
              <a:rPr lang="en-US" sz="1600" dirty="0" smtClean="0">
                <a:solidFill>
                  <a:schemeClr val="tx2"/>
                </a:solidFill>
              </a:rPr>
              <a:t>Discoverable</a:t>
            </a:r>
          </a:p>
          <a:p>
            <a:pPr marL="228600" marR="0" indent="-228600">
              <a:spcBef>
                <a:spcPts val="300"/>
              </a:spcBef>
              <a:spcAft>
                <a:spcPts val="0"/>
              </a:spcAft>
              <a:buFont typeface="+mj-lt"/>
              <a:buAutoNum type="arabicPeriod"/>
            </a:pPr>
            <a:r>
              <a:rPr lang="en-US" sz="1600" dirty="0" smtClean="0">
                <a:solidFill>
                  <a:schemeClr val="tx2"/>
                </a:solidFill>
              </a:rPr>
              <a:t>Changeable</a:t>
            </a:r>
          </a:p>
          <a:p>
            <a:pPr marL="228600" marR="0" indent="-228600">
              <a:spcBef>
                <a:spcPts val="300"/>
              </a:spcBef>
              <a:spcAft>
                <a:spcPts val="0"/>
              </a:spcAft>
              <a:buFont typeface="+mj-lt"/>
              <a:buAutoNum type="arabicPeriod"/>
            </a:pPr>
            <a:r>
              <a:rPr lang="en-US" sz="1600" dirty="0" smtClean="0">
                <a:solidFill>
                  <a:schemeClr val="tx2"/>
                </a:solidFill>
              </a:rPr>
              <a:t>Addressable</a:t>
            </a:r>
          </a:p>
          <a:p>
            <a:pPr marL="228600" marR="0" indent="-228600">
              <a:spcBef>
                <a:spcPts val="300"/>
              </a:spcBef>
              <a:spcAft>
                <a:spcPts val="0"/>
              </a:spcAft>
              <a:buFont typeface="+mj-lt"/>
              <a:buAutoNum type="arabicPeriod"/>
            </a:pPr>
            <a:r>
              <a:rPr lang="en-US" sz="1600" dirty="0" smtClean="0">
                <a:solidFill>
                  <a:schemeClr val="tx2"/>
                </a:solidFill>
              </a:rPr>
              <a:t>Secured</a:t>
            </a:r>
          </a:p>
          <a:p>
            <a:pPr marL="228600" marR="0" indent="-228600">
              <a:spcBef>
                <a:spcPts val="300"/>
              </a:spcBef>
              <a:spcAft>
                <a:spcPts val="0"/>
              </a:spcAft>
              <a:buFont typeface="+mj-lt"/>
              <a:buAutoNum type="arabicPeriod"/>
            </a:pPr>
            <a:r>
              <a:rPr lang="en-US" sz="1600" dirty="0" smtClean="0">
                <a:solidFill>
                  <a:schemeClr val="tx2"/>
                </a:solidFill>
              </a:rPr>
              <a:t>Trustworthy</a:t>
            </a:r>
          </a:p>
        </p:txBody>
      </p:sp>
      <p:sp>
        <p:nvSpPr>
          <p:cNvPr id="85" name="Left Brace 84"/>
          <p:cNvSpPr/>
          <p:nvPr/>
        </p:nvSpPr>
        <p:spPr>
          <a:xfrm rot="10800000">
            <a:off x="3605974" y="1401487"/>
            <a:ext cx="106767" cy="2792964"/>
          </a:xfrm>
          <a:prstGeom prst="leftBrace">
            <a:avLst>
              <a:gd name="adj1" fmla="val 10743"/>
              <a:gd name="adj2" fmla="val 50087"/>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7" name="Rectangle 136"/>
          <p:cNvSpPr/>
          <p:nvPr/>
        </p:nvSpPr>
        <p:spPr>
          <a:xfrm>
            <a:off x="3861272" y="3100685"/>
            <a:ext cx="1459556" cy="461665"/>
          </a:xfrm>
          <a:prstGeom prst="rect">
            <a:avLst/>
          </a:prstGeom>
        </p:spPr>
        <p:txBody>
          <a:bodyPr wrap="square">
            <a:spAutoFit/>
          </a:bodyPr>
          <a:lstStyle/>
          <a:p>
            <a:pPr algn="ctr"/>
            <a:r>
              <a:rPr lang="en-US" sz="1200" b="1" dirty="0" smtClean="0">
                <a:solidFill>
                  <a:schemeClr val="bg1">
                    <a:lumMod val="50000"/>
                  </a:schemeClr>
                </a:solidFill>
              </a:rPr>
              <a:t>Enterprise Data Management</a:t>
            </a:r>
            <a:endParaRPr lang="en-US" sz="1200" b="1" dirty="0">
              <a:solidFill>
                <a:schemeClr val="bg1">
                  <a:lumMod val="50000"/>
                </a:schemeClr>
              </a:solidFill>
            </a:endParaRPr>
          </a:p>
        </p:txBody>
      </p:sp>
      <p:sp>
        <p:nvSpPr>
          <p:cNvPr id="157" name="Left Brace 156"/>
          <p:cNvSpPr/>
          <p:nvPr/>
        </p:nvSpPr>
        <p:spPr>
          <a:xfrm>
            <a:off x="1856658" y="1404745"/>
            <a:ext cx="198052" cy="2795131"/>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8" name="Rectangle 157"/>
          <p:cNvSpPr/>
          <p:nvPr/>
        </p:nvSpPr>
        <p:spPr>
          <a:xfrm>
            <a:off x="315276" y="3095300"/>
            <a:ext cx="1415194" cy="461665"/>
          </a:xfrm>
          <a:prstGeom prst="rect">
            <a:avLst/>
          </a:prstGeom>
        </p:spPr>
        <p:txBody>
          <a:bodyPr wrap="square">
            <a:spAutoFit/>
          </a:bodyPr>
          <a:lstStyle/>
          <a:p>
            <a:pPr algn="ctr"/>
            <a:r>
              <a:rPr lang="en-US" sz="1200" b="1" dirty="0" smtClean="0">
                <a:solidFill>
                  <a:schemeClr val="bg1">
                    <a:lumMod val="50000"/>
                  </a:schemeClr>
                </a:solidFill>
              </a:rPr>
              <a:t>Enterprise Data </a:t>
            </a:r>
            <a:r>
              <a:rPr lang="en-US" sz="1200" b="1" dirty="0">
                <a:solidFill>
                  <a:schemeClr val="bg1">
                    <a:lumMod val="50000"/>
                  </a:schemeClr>
                </a:solidFill>
              </a:rPr>
              <a:t>Governance</a:t>
            </a:r>
            <a:endParaRPr lang="en-US" sz="1200" b="1" dirty="0">
              <a:solidFill>
                <a:schemeClr val="bg1">
                  <a:lumMod val="50000"/>
                </a:schemeClr>
              </a:solidFill>
            </a:endParaRPr>
          </a:p>
        </p:txBody>
      </p:sp>
      <p:pic>
        <p:nvPicPr>
          <p:cNvPr id="159" name="Picture 158"/>
          <p:cNvPicPr>
            <a:picLocks noChangeAspect="1"/>
          </p:cNvPicPr>
          <p:nvPr/>
        </p:nvPicPr>
        <p:blipFill>
          <a:blip r:embed="rId3"/>
          <a:stretch>
            <a:fillRect/>
          </a:stretch>
        </p:blipFill>
        <p:spPr>
          <a:xfrm>
            <a:off x="685800" y="2546830"/>
            <a:ext cx="674146" cy="509217"/>
          </a:xfrm>
          <a:prstGeom prst="rect">
            <a:avLst/>
          </a:prstGeom>
        </p:spPr>
      </p:pic>
      <p:sp>
        <p:nvSpPr>
          <p:cNvPr id="163" name="Rectangle 162"/>
          <p:cNvSpPr/>
          <p:nvPr/>
        </p:nvSpPr>
        <p:spPr>
          <a:xfrm>
            <a:off x="1296338" y="2595420"/>
            <a:ext cx="566181" cy="246221"/>
          </a:xfrm>
          <a:prstGeom prst="rect">
            <a:avLst/>
          </a:prstGeom>
        </p:spPr>
        <p:txBody>
          <a:bodyPr wrap="none">
            <a:spAutoFit/>
          </a:bodyPr>
          <a:lstStyle/>
          <a:p>
            <a:r>
              <a:rPr lang="en-US" sz="1000" dirty="0" smtClean="0">
                <a:solidFill>
                  <a:schemeClr val="bg1">
                    <a:lumMod val="50000"/>
                  </a:schemeClr>
                </a:solidFill>
              </a:rPr>
              <a:t>Govern</a:t>
            </a:r>
            <a:endParaRPr lang="en-US" sz="1000" dirty="0">
              <a:solidFill>
                <a:schemeClr val="bg1">
                  <a:lumMod val="50000"/>
                </a:schemeClr>
              </a:solidFill>
            </a:endParaRPr>
          </a:p>
        </p:txBody>
      </p:sp>
      <p:cxnSp>
        <p:nvCxnSpPr>
          <p:cNvPr id="56" name="Straight Connector 55"/>
          <p:cNvCxnSpPr>
            <a:stCxn id="159" idx="3"/>
            <a:endCxn id="157" idx="1"/>
          </p:cNvCxnSpPr>
          <p:nvPr/>
        </p:nvCxnSpPr>
        <p:spPr>
          <a:xfrm flipV="1">
            <a:off x="1359946" y="2801192"/>
            <a:ext cx="496712" cy="247"/>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60" name="Group 59"/>
          <p:cNvGrpSpPr/>
          <p:nvPr/>
        </p:nvGrpSpPr>
        <p:grpSpPr>
          <a:xfrm>
            <a:off x="4267200" y="2497235"/>
            <a:ext cx="647701" cy="608405"/>
            <a:chOff x="6668614" y="1356206"/>
            <a:chExt cx="647701" cy="608405"/>
          </a:xfrm>
        </p:grpSpPr>
        <p:sp>
          <p:nvSpPr>
            <p:cNvPr id="61" name="Rectangle 60"/>
            <p:cNvSpPr/>
            <p:nvPr/>
          </p:nvSpPr>
          <p:spPr>
            <a:xfrm>
              <a:off x="6668614" y="1356206"/>
              <a:ext cx="647701" cy="608405"/>
            </a:xfrm>
            <a:prstGeom prst="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grpSp>
          <p:nvGrpSpPr>
            <p:cNvPr id="62" name="Group 61"/>
            <p:cNvGrpSpPr/>
            <p:nvPr/>
          </p:nvGrpSpPr>
          <p:grpSpPr>
            <a:xfrm>
              <a:off x="6776276" y="1439461"/>
              <a:ext cx="449580" cy="439606"/>
              <a:chOff x="761706" y="1997725"/>
              <a:chExt cx="449580" cy="439606"/>
            </a:xfrm>
          </p:grpSpPr>
          <p:sp>
            <p:nvSpPr>
              <p:cNvPr id="70" name="Rectangle 69"/>
              <p:cNvSpPr/>
              <p:nvPr/>
            </p:nvSpPr>
            <p:spPr>
              <a:xfrm>
                <a:off x="7618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1" name="Rectangle 70"/>
              <p:cNvSpPr/>
              <p:nvPr/>
            </p:nvSpPr>
            <p:spPr>
              <a:xfrm>
                <a:off x="9142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2" name="Rectangle 71"/>
              <p:cNvSpPr/>
              <p:nvPr/>
            </p:nvSpPr>
            <p:spPr>
              <a:xfrm>
                <a:off x="1066653" y="1997725"/>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3" name="Rectangle 72"/>
              <p:cNvSpPr/>
              <p:nvPr/>
            </p:nvSpPr>
            <p:spPr>
              <a:xfrm>
                <a:off x="1066800"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4" name="Rectangle 73"/>
              <p:cNvSpPr/>
              <p:nvPr/>
            </p:nvSpPr>
            <p:spPr>
              <a:xfrm>
                <a:off x="1066800"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5" name="Rectangle 74"/>
              <p:cNvSpPr/>
              <p:nvPr/>
            </p:nvSpPr>
            <p:spPr>
              <a:xfrm>
                <a:off x="914253"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76" name="Rectangle 75"/>
              <p:cNvSpPr/>
              <p:nvPr/>
            </p:nvSpPr>
            <p:spPr>
              <a:xfrm>
                <a:off x="761706" y="2298491"/>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sp>
            <p:nvSpPr>
              <p:cNvPr id="81" name="Rectangle 80"/>
              <p:cNvSpPr/>
              <p:nvPr/>
            </p:nvSpPr>
            <p:spPr>
              <a:xfrm>
                <a:off x="761706" y="2150126"/>
                <a:ext cx="144486" cy="13884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a:endParaRPr lang="en-US" sz="700" dirty="0"/>
              </a:p>
            </p:txBody>
          </p:sp>
        </p:grpSp>
        <p:grpSp>
          <p:nvGrpSpPr>
            <p:cNvPr id="63" name="Group 62"/>
            <p:cNvGrpSpPr/>
            <p:nvPr/>
          </p:nvGrpSpPr>
          <p:grpSpPr>
            <a:xfrm>
              <a:off x="6905816" y="1566607"/>
              <a:ext cx="189553" cy="189351"/>
              <a:chOff x="6932171" y="1509543"/>
              <a:chExt cx="189553" cy="189351"/>
            </a:xfrm>
          </p:grpSpPr>
          <p:pic>
            <p:nvPicPr>
              <p:cNvPr id="65" name="Picture 64"/>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2171" y="1509543"/>
                <a:ext cx="45719" cy="54243"/>
              </a:xfrm>
              <a:prstGeom prst="rect">
                <a:avLst/>
              </a:prstGeom>
            </p:spPr>
          </p:pic>
          <p:pic>
            <p:nvPicPr>
              <p:cNvPr id="66" name="Picture 65"/>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6005" y="1510665"/>
                <a:ext cx="45719" cy="54243"/>
              </a:xfrm>
              <a:prstGeom prst="rect">
                <a:avLst/>
              </a:prstGeom>
            </p:spPr>
          </p:pic>
          <p:pic>
            <p:nvPicPr>
              <p:cNvPr id="67" name="Picture 66"/>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072685" y="1643548"/>
                <a:ext cx="45719" cy="54243"/>
              </a:xfrm>
              <a:prstGeom prst="rect">
                <a:avLst/>
              </a:prstGeom>
            </p:spPr>
          </p:pic>
          <p:pic>
            <p:nvPicPr>
              <p:cNvPr id="68" name="Picture 6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34895" y="1644651"/>
                <a:ext cx="45719" cy="54243"/>
              </a:xfrm>
              <a:prstGeom prst="rect">
                <a:avLst/>
              </a:prstGeom>
            </p:spPr>
          </p:pic>
          <p:pic>
            <p:nvPicPr>
              <p:cNvPr id="69" name="Picture 6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67406" y="1539862"/>
                <a:ext cx="120029" cy="120029"/>
              </a:xfrm>
              <a:prstGeom prst="rect">
                <a:avLst/>
              </a:prstGeom>
            </p:spPr>
          </p:pic>
        </p:grpSp>
      </p:grpSp>
      <p:cxnSp>
        <p:nvCxnSpPr>
          <p:cNvPr id="87" name="Straight Connector 86"/>
          <p:cNvCxnSpPr>
            <a:stCxn id="85" idx="1"/>
            <a:endCxn id="61" idx="1"/>
          </p:cNvCxnSpPr>
          <p:nvPr/>
        </p:nvCxnSpPr>
        <p:spPr>
          <a:xfrm>
            <a:off x="3712741" y="2795539"/>
            <a:ext cx="554459" cy="5899"/>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8" name="Rectangle 87"/>
          <p:cNvSpPr/>
          <p:nvPr/>
        </p:nvSpPr>
        <p:spPr>
          <a:xfrm>
            <a:off x="3766502" y="2584525"/>
            <a:ext cx="513282" cy="246221"/>
          </a:xfrm>
          <a:prstGeom prst="rect">
            <a:avLst/>
          </a:prstGeom>
        </p:spPr>
        <p:txBody>
          <a:bodyPr wrap="none">
            <a:spAutoFit/>
          </a:bodyPr>
          <a:lstStyle/>
          <a:p>
            <a:r>
              <a:rPr lang="en-US" sz="1000" dirty="0" smtClean="0">
                <a:solidFill>
                  <a:schemeClr val="bg1">
                    <a:lumMod val="50000"/>
                  </a:schemeClr>
                </a:solidFill>
              </a:rPr>
              <a:t>Codify</a:t>
            </a:r>
            <a:endParaRPr lang="en-US" sz="1000" dirty="0">
              <a:solidFill>
                <a:schemeClr val="bg1">
                  <a:lumMod val="50000"/>
                </a:schemeClr>
              </a:solidFill>
            </a:endParaRPr>
          </a:p>
        </p:txBody>
      </p:sp>
      <p:sp>
        <p:nvSpPr>
          <p:cNvPr id="93" name="Left Brace 92"/>
          <p:cNvSpPr/>
          <p:nvPr/>
        </p:nvSpPr>
        <p:spPr>
          <a:xfrm>
            <a:off x="5446102" y="2409460"/>
            <a:ext cx="231722" cy="777539"/>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94" name="Straight Connector 93"/>
          <p:cNvCxnSpPr>
            <a:stCxn id="61" idx="3"/>
            <a:endCxn id="93" idx="1"/>
          </p:cNvCxnSpPr>
          <p:nvPr/>
        </p:nvCxnSpPr>
        <p:spPr>
          <a:xfrm flipV="1">
            <a:off x="4914901" y="2797918"/>
            <a:ext cx="531201" cy="3520"/>
          </a:xfrm>
          <a:prstGeom prst="line">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5" name="Rectangle 94"/>
          <p:cNvSpPr/>
          <p:nvPr/>
        </p:nvSpPr>
        <p:spPr>
          <a:xfrm>
            <a:off x="4906127" y="2585507"/>
            <a:ext cx="611065" cy="246221"/>
          </a:xfrm>
          <a:prstGeom prst="rect">
            <a:avLst/>
          </a:prstGeom>
        </p:spPr>
        <p:txBody>
          <a:bodyPr wrap="none">
            <a:spAutoFit/>
          </a:bodyPr>
          <a:lstStyle/>
          <a:p>
            <a:r>
              <a:rPr lang="en-US" sz="1000" dirty="0" smtClean="0">
                <a:solidFill>
                  <a:schemeClr val="bg1">
                    <a:lumMod val="50000"/>
                  </a:schemeClr>
                </a:solidFill>
              </a:rPr>
              <a:t>Validate</a:t>
            </a:r>
            <a:endParaRPr lang="en-US" sz="1000" dirty="0">
              <a:solidFill>
                <a:schemeClr val="bg1">
                  <a:lumMod val="50000"/>
                </a:schemeClr>
              </a:solidFill>
            </a:endParaRPr>
          </a:p>
        </p:txBody>
      </p:sp>
      <p:sp>
        <p:nvSpPr>
          <p:cNvPr id="98" name="Left Brace 97"/>
          <p:cNvSpPr/>
          <p:nvPr/>
        </p:nvSpPr>
        <p:spPr>
          <a:xfrm>
            <a:off x="5446100" y="3451515"/>
            <a:ext cx="220407" cy="973059"/>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Elbow Connector 29"/>
          <p:cNvCxnSpPr>
            <a:stCxn id="95" idx="2"/>
            <a:endCxn id="98" idx="1"/>
          </p:cNvCxnSpPr>
          <p:nvPr/>
        </p:nvCxnSpPr>
        <p:spPr>
          <a:xfrm rot="16200000" flipH="1">
            <a:off x="4775917" y="3267471"/>
            <a:ext cx="1105927" cy="234440"/>
          </a:xfrm>
          <a:prstGeom prst="bentConnector2">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01" name="Elbow Connector 100"/>
          <p:cNvCxnSpPr>
            <a:stCxn id="95" idx="0"/>
            <a:endCxn id="129" idx="1"/>
          </p:cNvCxnSpPr>
          <p:nvPr/>
        </p:nvCxnSpPr>
        <p:spPr>
          <a:xfrm rot="5400000" flipH="1" flipV="1">
            <a:off x="4885128" y="2030363"/>
            <a:ext cx="881676" cy="228613"/>
          </a:xfrm>
          <a:prstGeom prst="bentConnector2">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2" name="Rectangle 101"/>
          <p:cNvSpPr/>
          <p:nvPr/>
        </p:nvSpPr>
        <p:spPr>
          <a:xfrm>
            <a:off x="4938221" y="1499135"/>
            <a:ext cx="601447" cy="246221"/>
          </a:xfrm>
          <a:prstGeom prst="rect">
            <a:avLst/>
          </a:prstGeom>
        </p:spPr>
        <p:txBody>
          <a:bodyPr wrap="none">
            <a:spAutoFit/>
          </a:bodyPr>
          <a:lstStyle/>
          <a:p>
            <a:pPr algn="ctr"/>
            <a:r>
              <a:rPr lang="en-US" sz="1000" dirty="0" smtClean="0">
                <a:solidFill>
                  <a:schemeClr val="bg1">
                    <a:lumMod val="50000"/>
                  </a:schemeClr>
                </a:solidFill>
              </a:rPr>
              <a:t>Support</a:t>
            </a:r>
            <a:endParaRPr lang="en-US" sz="1000" dirty="0">
              <a:solidFill>
                <a:schemeClr val="bg1">
                  <a:lumMod val="50000"/>
                </a:schemeClr>
              </a:solidFill>
            </a:endParaRPr>
          </a:p>
        </p:txBody>
      </p:sp>
      <p:sp>
        <p:nvSpPr>
          <p:cNvPr id="103" name="Rectangle 102"/>
          <p:cNvSpPr/>
          <p:nvPr/>
        </p:nvSpPr>
        <p:spPr>
          <a:xfrm>
            <a:off x="5006859" y="3943350"/>
            <a:ext cx="444352" cy="246221"/>
          </a:xfrm>
          <a:prstGeom prst="rect">
            <a:avLst/>
          </a:prstGeom>
        </p:spPr>
        <p:txBody>
          <a:bodyPr wrap="none">
            <a:spAutoFit/>
          </a:bodyPr>
          <a:lstStyle/>
          <a:p>
            <a:pPr algn="ctr"/>
            <a:r>
              <a:rPr lang="en-US" sz="1000" dirty="0" smtClean="0">
                <a:solidFill>
                  <a:schemeClr val="bg1">
                    <a:lumMod val="50000"/>
                  </a:schemeClr>
                </a:solidFill>
              </a:rPr>
              <a:t>Align</a:t>
            </a:r>
            <a:endParaRPr lang="en-US" sz="1000" dirty="0">
              <a:solidFill>
                <a:schemeClr val="bg1">
                  <a:lumMod val="50000"/>
                </a:schemeClr>
              </a:solidFill>
            </a:endParaRPr>
          </a:p>
        </p:txBody>
      </p:sp>
      <p:pic>
        <p:nvPicPr>
          <p:cNvPr id="104" name="Picture 103"/>
          <p:cNvPicPr>
            <a:picLocks noChangeAspect="1"/>
          </p:cNvPicPr>
          <p:nvPr/>
        </p:nvPicPr>
        <p:blipFill>
          <a:blip r:embed="rId6"/>
          <a:stretch>
            <a:fillRect/>
          </a:stretch>
        </p:blipFill>
        <p:spPr>
          <a:xfrm>
            <a:off x="5820909" y="3486382"/>
            <a:ext cx="667427" cy="402269"/>
          </a:xfrm>
          <a:prstGeom prst="rect">
            <a:avLst/>
          </a:prstGeom>
        </p:spPr>
      </p:pic>
      <p:pic>
        <p:nvPicPr>
          <p:cNvPr id="105" name="Picture 104"/>
          <p:cNvPicPr>
            <a:picLocks noChangeAspect="1"/>
          </p:cNvPicPr>
          <p:nvPr/>
        </p:nvPicPr>
        <p:blipFill>
          <a:blip r:embed="rId6"/>
          <a:stretch>
            <a:fillRect/>
          </a:stretch>
        </p:blipFill>
        <p:spPr>
          <a:xfrm>
            <a:off x="6328284" y="3950708"/>
            <a:ext cx="667427" cy="402269"/>
          </a:xfrm>
          <a:prstGeom prst="rect">
            <a:avLst/>
          </a:prstGeom>
        </p:spPr>
      </p:pic>
      <p:pic>
        <p:nvPicPr>
          <p:cNvPr id="106" name="Picture 105"/>
          <p:cNvPicPr>
            <a:picLocks noChangeAspect="1"/>
          </p:cNvPicPr>
          <p:nvPr/>
        </p:nvPicPr>
        <p:blipFill>
          <a:blip r:embed="rId6"/>
          <a:stretch>
            <a:fillRect/>
          </a:stretch>
        </p:blipFill>
        <p:spPr>
          <a:xfrm>
            <a:off x="6981642" y="3486382"/>
            <a:ext cx="667427" cy="402269"/>
          </a:xfrm>
          <a:prstGeom prst="rect">
            <a:avLst/>
          </a:prstGeom>
        </p:spPr>
      </p:pic>
      <p:pic>
        <p:nvPicPr>
          <p:cNvPr id="107" name="Picture 106"/>
          <p:cNvPicPr>
            <a:picLocks noChangeAspect="1"/>
          </p:cNvPicPr>
          <p:nvPr/>
        </p:nvPicPr>
        <p:blipFill>
          <a:blip r:embed="rId6"/>
          <a:stretch>
            <a:fillRect/>
          </a:stretch>
        </p:blipFill>
        <p:spPr>
          <a:xfrm>
            <a:off x="7558780" y="3933737"/>
            <a:ext cx="667427" cy="402269"/>
          </a:xfrm>
          <a:prstGeom prst="rect">
            <a:avLst/>
          </a:prstGeom>
        </p:spPr>
      </p:pic>
      <p:sp>
        <p:nvSpPr>
          <p:cNvPr id="34" name="Rectangle 33"/>
          <p:cNvSpPr/>
          <p:nvPr/>
        </p:nvSpPr>
        <p:spPr>
          <a:xfrm>
            <a:off x="5921385" y="3812209"/>
            <a:ext cx="466474" cy="138499"/>
          </a:xfrm>
          <a:prstGeom prst="rect">
            <a:avLst/>
          </a:prstGeom>
          <a:solidFill>
            <a:schemeClr val="bg1"/>
          </a:solidFill>
        </p:spPr>
        <p:txBody>
          <a:bodyPr wrap="none" lIns="0" tIns="0" rIns="0" bIns="0">
            <a:spAutoFit/>
          </a:bodyPr>
          <a:lstStyle/>
          <a:p>
            <a:pPr algn="ctr"/>
            <a:r>
              <a:rPr lang="en-US" sz="900" b="1" dirty="0" smtClean="0">
                <a:solidFill>
                  <a:schemeClr val="accent2"/>
                </a:solidFill>
              </a:rPr>
              <a:t>Customer</a:t>
            </a:r>
            <a:endParaRPr lang="en-US" sz="900" dirty="0">
              <a:solidFill>
                <a:schemeClr val="accent2"/>
              </a:solidFill>
            </a:endParaRPr>
          </a:p>
        </p:txBody>
      </p:sp>
      <p:sp>
        <p:nvSpPr>
          <p:cNvPr id="108" name="Rectangle 107"/>
          <p:cNvSpPr/>
          <p:nvPr/>
        </p:nvSpPr>
        <p:spPr>
          <a:xfrm>
            <a:off x="6428760" y="4266756"/>
            <a:ext cx="461665" cy="209994"/>
          </a:xfrm>
          <a:prstGeom prst="rect">
            <a:avLst/>
          </a:prstGeom>
          <a:solidFill>
            <a:schemeClr val="bg1"/>
          </a:solidFill>
        </p:spPr>
        <p:txBody>
          <a:bodyPr wrap="none" lIns="0" tIns="0" rIns="0" bIns="0">
            <a:spAutoFit/>
          </a:bodyPr>
          <a:lstStyle/>
          <a:p>
            <a:pPr algn="ctr">
              <a:lnSpc>
                <a:spcPts val="800"/>
              </a:lnSpc>
            </a:pPr>
            <a:r>
              <a:rPr lang="en-US" sz="900" b="1" dirty="0" smtClean="0">
                <a:solidFill>
                  <a:schemeClr val="accent2"/>
                </a:solidFill>
              </a:rPr>
              <a:t>Wagering</a:t>
            </a:r>
          </a:p>
          <a:p>
            <a:pPr algn="ctr">
              <a:lnSpc>
                <a:spcPts val="800"/>
              </a:lnSpc>
            </a:pPr>
            <a:r>
              <a:rPr lang="en-US" sz="900" b="1" dirty="0" smtClean="0">
                <a:solidFill>
                  <a:schemeClr val="accent2"/>
                </a:solidFill>
              </a:rPr>
              <a:t>Racing</a:t>
            </a:r>
            <a:endParaRPr lang="en-US" sz="900" dirty="0">
              <a:solidFill>
                <a:schemeClr val="accent2"/>
              </a:solidFill>
            </a:endParaRPr>
          </a:p>
        </p:txBody>
      </p:sp>
      <p:sp>
        <p:nvSpPr>
          <p:cNvPr id="109" name="Rectangle 108"/>
          <p:cNvSpPr/>
          <p:nvPr/>
        </p:nvSpPr>
        <p:spPr>
          <a:xfrm>
            <a:off x="7669060" y="4266756"/>
            <a:ext cx="461665" cy="209994"/>
          </a:xfrm>
          <a:prstGeom prst="rect">
            <a:avLst/>
          </a:prstGeom>
          <a:solidFill>
            <a:schemeClr val="bg1"/>
          </a:solidFill>
        </p:spPr>
        <p:txBody>
          <a:bodyPr wrap="none" lIns="0" tIns="0" rIns="0" bIns="0">
            <a:spAutoFit/>
          </a:bodyPr>
          <a:lstStyle/>
          <a:p>
            <a:pPr algn="ctr">
              <a:lnSpc>
                <a:spcPts val="800"/>
              </a:lnSpc>
            </a:pPr>
            <a:r>
              <a:rPr lang="en-US" sz="900" b="1" dirty="0" smtClean="0">
                <a:solidFill>
                  <a:schemeClr val="accent2"/>
                </a:solidFill>
              </a:rPr>
              <a:t>Wagering</a:t>
            </a:r>
          </a:p>
          <a:p>
            <a:pPr algn="ctr">
              <a:lnSpc>
                <a:spcPts val="800"/>
              </a:lnSpc>
            </a:pPr>
            <a:r>
              <a:rPr lang="en-US" sz="900" b="1" dirty="0" smtClean="0">
                <a:solidFill>
                  <a:schemeClr val="accent2"/>
                </a:solidFill>
              </a:rPr>
              <a:t>Sport</a:t>
            </a:r>
            <a:endParaRPr lang="en-US" sz="900" dirty="0">
              <a:solidFill>
                <a:schemeClr val="accent2"/>
              </a:solidFill>
            </a:endParaRPr>
          </a:p>
        </p:txBody>
      </p:sp>
      <p:sp>
        <p:nvSpPr>
          <p:cNvPr id="110" name="Rectangle 109"/>
          <p:cNvSpPr/>
          <p:nvPr/>
        </p:nvSpPr>
        <p:spPr>
          <a:xfrm>
            <a:off x="7007580" y="3824996"/>
            <a:ext cx="615553" cy="138499"/>
          </a:xfrm>
          <a:prstGeom prst="rect">
            <a:avLst/>
          </a:prstGeom>
          <a:solidFill>
            <a:schemeClr val="bg1"/>
          </a:solidFill>
        </p:spPr>
        <p:txBody>
          <a:bodyPr wrap="none" lIns="0" tIns="0" rIns="0" bIns="0">
            <a:spAutoFit/>
          </a:bodyPr>
          <a:lstStyle/>
          <a:p>
            <a:pPr algn="ctr"/>
            <a:r>
              <a:rPr lang="en-US" sz="900" b="1" dirty="0" smtClean="0">
                <a:solidFill>
                  <a:schemeClr val="accent2"/>
                </a:solidFill>
              </a:rPr>
              <a:t>Membership</a:t>
            </a:r>
            <a:endParaRPr lang="en-US" sz="900" dirty="0">
              <a:solidFill>
                <a:schemeClr val="accent2"/>
              </a:solidFill>
            </a:endParaRPr>
          </a:p>
        </p:txBody>
      </p:sp>
      <p:pic>
        <p:nvPicPr>
          <p:cNvPr id="111" name="Picture 110"/>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016851" y="2520310"/>
            <a:ext cx="275541" cy="280040"/>
          </a:xfrm>
          <a:prstGeom prst="rect">
            <a:avLst/>
          </a:prstGeom>
          <a:noFill/>
          <a:ln>
            <a:noFill/>
          </a:ln>
        </p:spPr>
      </p:pic>
      <p:pic>
        <p:nvPicPr>
          <p:cNvPr id="112" name="Picture 111"/>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524226" y="2800350"/>
            <a:ext cx="275541" cy="280040"/>
          </a:xfrm>
          <a:prstGeom prst="rect">
            <a:avLst/>
          </a:prstGeom>
          <a:noFill/>
          <a:ln>
            <a:noFill/>
          </a:ln>
        </p:spPr>
      </p:pic>
      <p:pic>
        <p:nvPicPr>
          <p:cNvPr id="113" name="Picture 112"/>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77584" y="2672710"/>
            <a:ext cx="275541" cy="280040"/>
          </a:xfrm>
          <a:prstGeom prst="rect">
            <a:avLst/>
          </a:prstGeom>
          <a:noFill/>
          <a:ln>
            <a:noFill/>
          </a:ln>
        </p:spPr>
      </p:pic>
      <p:pic>
        <p:nvPicPr>
          <p:cNvPr id="114" name="Picture 113"/>
          <p:cNvPicPr>
            <a:picLocks noChangeAspect="1"/>
          </p:cNvPicPr>
          <p:nvPr/>
        </p:nvPicPr>
        <p:blipFill>
          <a:blip r:embed="rId7">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754722" y="2707636"/>
            <a:ext cx="275541" cy="280040"/>
          </a:xfrm>
          <a:prstGeom prst="rect">
            <a:avLst/>
          </a:prstGeom>
          <a:noFill/>
          <a:ln>
            <a:noFill/>
          </a:ln>
        </p:spPr>
      </p:pic>
      <p:cxnSp>
        <p:nvCxnSpPr>
          <p:cNvPr id="36" name="Straight Arrow Connector 35"/>
          <p:cNvCxnSpPr>
            <a:stCxn id="104" idx="0"/>
            <a:endCxn id="111" idx="2"/>
          </p:cNvCxnSpPr>
          <p:nvPr/>
        </p:nvCxnSpPr>
        <p:spPr>
          <a:xfrm flipH="1" flipV="1">
            <a:off x="6154622" y="2800350"/>
            <a:ext cx="1" cy="68603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p:cNvCxnSpPr>
            <a:stCxn id="105" idx="0"/>
            <a:endCxn id="112" idx="2"/>
          </p:cNvCxnSpPr>
          <p:nvPr/>
        </p:nvCxnSpPr>
        <p:spPr>
          <a:xfrm flipH="1" flipV="1">
            <a:off x="6661997" y="3080390"/>
            <a:ext cx="1" cy="870318"/>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p:cNvCxnSpPr>
            <a:stCxn id="106" idx="0"/>
            <a:endCxn id="113" idx="2"/>
          </p:cNvCxnSpPr>
          <p:nvPr/>
        </p:nvCxnSpPr>
        <p:spPr>
          <a:xfrm flipH="1" flipV="1">
            <a:off x="7315355" y="2952750"/>
            <a:ext cx="1" cy="53363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2" name="Straight Arrow Connector 121"/>
          <p:cNvCxnSpPr>
            <a:stCxn id="107" idx="0"/>
            <a:endCxn id="114" idx="2"/>
          </p:cNvCxnSpPr>
          <p:nvPr/>
        </p:nvCxnSpPr>
        <p:spPr>
          <a:xfrm flipH="1" flipV="1">
            <a:off x="7892493" y="2987676"/>
            <a:ext cx="1" cy="946061"/>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a:off x="5729980" y="3244038"/>
            <a:ext cx="2496227" cy="152400"/>
          </a:xfrm>
          <a:prstGeom prst="roundRect">
            <a:avLst/>
          </a:prstGeom>
          <a:solidFill>
            <a:schemeClr val="bg1">
              <a:lumMod val="85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bg1">
                    <a:lumMod val="50000"/>
                  </a:schemeClr>
                </a:solidFill>
              </a:rPr>
              <a:t>Provision Layer</a:t>
            </a:r>
            <a:endParaRPr lang="en-US" sz="800" dirty="0">
              <a:solidFill>
                <a:schemeClr val="bg1">
                  <a:lumMod val="50000"/>
                </a:schemeClr>
              </a:solidFill>
            </a:endParaRPr>
          </a:p>
        </p:txBody>
      </p:sp>
      <p:pic>
        <p:nvPicPr>
          <p:cNvPr id="1026" name="Picture 2" descr="Tableau Software Logo PNG Vector (AI) Free Download"/>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2725" y="1263345"/>
            <a:ext cx="342707" cy="338138"/>
          </a:xfrm>
          <a:prstGeom prst="rect">
            <a:avLst/>
          </a:prstGeom>
          <a:noFill/>
          <a:extLst>
            <a:ext uri="{909E8E84-426E-40DD-AFC4-6F175D3DCCD1}">
              <a14:hiddenFill xmlns:a14="http://schemas.microsoft.com/office/drawing/2010/main">
                <a:solidFill>
                  <a:srgbClr val="FFFFFF"/>
                </a:solidFill>
              </a14:hiddenFill>
            </a:ext>
          </a:extLst>
        </p:spPr>
      </p:pic>
      <p:sp>
        <p:nvSpPr>
          <p:cNvPr id="129" name="Left Brace 128"/>
          <p:cNvSpPr/>
          <p:nvPr/>
        </p:nvSpPr>
        <p:spPr>
          <a:xfrm>
            <a:off x="5440273" y="1217691"/>
            <a:ext cx="220407" cy="973059"/>
          </a:xfrm>
          <a:prstGeom prst="leftBrace">
            <a:avLst>
              <a:gd name="adj1" fmla="val 10743"/>
              <a:gd name="adj2" fmla="val 49960"/>
            </a:avLst>
          </a:prstGeom>
          <a:ln w="6350">
            <a:solidFill>
              <a:schemeClr val="bg1">
                <a:lumMod val="8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1028" name="Picture 4" descr="PowerApps-Logo | CLOUDsy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72114" y="1664084"/>
            <a:ext cx="404886" cy="3428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wer BI Logo, symbol, meaning, history, 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24600" y="1359391"/>
            <a:ext cx="425434" cy="23930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rovisioning of Azure Cognitive Service resources with Terraform | by Cloud  Journeys with Anindita | Medium"/>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9400" y="1628214"/>
            <a:ext cx="464660" cy="2439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 App Service - Visual Studio Marketplac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0400" y="1289508"/>
            <a:ext cx="291642" cy="29164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ile:ServiceNow logo.svg - Wikipedi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39000" y="1878777"/>
            <a:ext cx="570682" cy="83373"/>
          </a:xfrm>
          <a:prstGeom prst="rect">
            <a:avLst/>
          </a:prstGeom>
          <a:noFill/>
          <a:extLst>
            <a:ext uri="{909E8E84-426E-40DD-AFC4-6F175D3DCCD1}">
              <a14:hiddenFill xmlns:a14="http://schemas.microsoft.com/office/drawing/2010/main">
                <a:solidFill>
                  <a:srgbClr val="FFFFFF"/>
                </a:solidFill>
              </a14:hiddenFill>
            </a:ext>
          </a:extLst>
        </p:spPr>
      </p:pic>
      <p:cxnSp>
        <p:nvCxnSpPr>
          <p:cNvPr id="136" name="Straight Arrow Connector 135"/>
          <p:cNvCxnSpPr>
            <a:stCxn id="111" idx="0"/>
          </p:cNvCxnSpPr>
          <p:nvPr/>
        </p:nvCxnSpPr>
        <p:spPr>
          <a:xfrm flipH="1" flipV="1">
            <a:off x="6154621" y="2367267"/>
            <a:ext cx="1" cy="153043"/>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a:stCxn id="112" idx="0"/>
          </p:cNvCxnSpPr>
          <p:nvPr/>
        </p:nvCxnSpPr>
        <p:spPr>
          <a:xfrm flipH="1" flipV="1">
            <a:off x="6659969" y="2365796"/>
            <a:ext cx="2028" cy="434554"/>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a:stCxn id="113" idx="0"/>
          </p:cNvCxnSpPr>
          <p:nvPr/>
        </p:nvCxnSpPr>
        <p:spPr>
          <a:xfrm flipH="1" flipV="1">
            <a:off x="7315354" y="2371847"/>
            <a:ext cx="1" cy="300863"/>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8" name="Straight Arrow Connector 147"/>
          <p:cNvCxnSpPr>
            <a:stCxn id="114" idx="0"/>
          </p:cNvCxnSpPr>
          <p:nvPr/>
        </p:nvCxnSpPr>
        <p:spPr>
          <a:xfrm flipV="1">
            <a:off x="7892493" y="2371932"/>
            <a:ext cx="2398" cy="335704"/>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9" name="Straight Arrow Connector 148"/>
          <p:cNvCxnSpPr>
            <a:endCxn id="1026" idx="2"/>
          </p:cNvCxnSpPr>
          <p:nvPr/>
        </p:nvCxnSpPr>
        <p:spPr>
          <a:xfrm flipV="1">
            <a:off x="5974079" y="1601483"/>
            <a:ext cx="0" cy="579285"/>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5" name="Straight Arrow Connector 154"/>
          <p:cNvCxnSpPr>
            <a:endCxn id="1028" idx="2"/>
          </p:cNvCxnSpPr>
          <p:nvPr/>
        </p:nvCxnSpPr>
        <p:spPr>
          <a:xfrm flipV="1">
            <a:off x="6267306" y="2006888"/>
            <a:ext cx="7251" cy="18050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0" name="Straight Arrow Connector 159"/>
          <p:cNvCxnSpPr>
            <a:endCxn id="1030" idx="2"/>
          </p:cNvCxnSpPr>
          <p:nvPr/>
        </p:nvCxnSpPr>
        <p:spPr>
          <a:xfrm flipV="1">
            <a:off x="6534881" y="1598698"/>
            <a:ext cx="2436" cy="588690"/>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1" name="Straight Arrow Connector 160"/>
          <p:cNvCxnSpPr>
            <a:endCxn id="1032" idx="2"/>
          </p:cNvCxnSpPr>
          <p:nvPr/>
        </p:nvCxnSpPr>
        <p:spPr>
          <a:xfrm flipV="1">
            <a:off x="6859362" y="1872161"/>
            <a:ext cx="2368" cy="329108"/>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4" name="Straight Arrow Connector 163"/>
          <p:cNvCxnSpPr>
            <a:endCxn id="1034" idx="2"/>
          </p:cNvCxnSpPr>
          <p:nvPr/>
        </p:nvCxnSpPr>
        <p:spPr>
          <a:xfrm flipV="1">
            <a:off x="7156221" y="1581150"/>
            <a:ext cx="0" cy="71745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7" name="Straight Arrow Connector 166"/>
          <p:cNvCxnSpPr>
            <a:endCxn id="1036" idx="2"/>
          </p:cNvCxnSpPr>
          <p:nvPr/>
        </p:nvCxnSpPr>
        <p:spPr>
          <a:xfrm flipV="1">
            <a:off x="7524341" y="1962150"/>
            <a:ext cx="0" cy="239119"/>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4" name="Rectangle 183"/>
          <p:cNvSpPr/>
          <p:nvPr/>
        </p:nvSpPr>
        <p:spPr>
          <a:xfrm>
            <a:off x="6453315" y="2382343"/>
            <a:ext cx="1049556" cy="281744"/>
          </a:xfrm>
          <a:prstGeom prst="rect">
            <a:avLst/>
          </a:prstGeom>
        </p:spPr>
        <p:txBody>
          <a:bodyPr wrap="square">
            <a:spAutoFit/>
          </a:bodyPr>
          <a:lstStyle/>
          <a:p>
            <a:pPr algn="ctr">
              <a:lnSpc>
                <a:spcPts val="1600"/>
              </a:lnSpc>
            </a:pPr>
            <a:r>
              <a:rPr lang="en-US" sz="1050" b="1" dirty="0">
                <a:solidFill>
                  <a:schemeClr val="tx2"/>
                </a:solidFill>
              </a:rPr>
              <a:t>Data </a:t>
            </a:r>
            <a:r>
              <a:rPr lang="en-US" sz="1050" b="1" dirty="0" smtClean="0">
                <a:solidFill>
                  <a:schemeClr val="tx2"/>
                </a:solidFill>
              </a:rPr>
              <a:t>Products</a:t>
            </a:r>
            <a:endParaRPr lang="en-US" sz="1050" b="1" dirty="0">
              <a:solidFill>
                <a:schemeClr val="tx2"/>
              </a:solidFill>
            </a:endParaRPr>
          </a:p>
        </p:txBody>
      </p:sp>
      <p:sp>
        <p:nvSpPr>
          <p:cNvPr id="203" name="Rectangle 202"/>
          <p:cNvSpPr/>
          <p:nvPr/>
        </p:nvSpPr>
        <p:spPr>
          <a:xfrm>
            <a:off x="160573" y="626027"/>
            <a:ext cx="5896999" cy="307777"/>
          </a:xfrm>
          <a:prstGeom prst="rect">
            <a:avLst/>
          </a:prstGeom>
          <a:noFill/>
        </p:spPr>
        <p:txBody>
          <a:bodyPr wrap="none">
            <a:spAutoFit/>
          </a:bodyPr>
          <a:lstStyle/>
          <a:p>
            <a:r>
              <a:rPr lang="en-US" sz="1400" dirty="0" smtClean="0">
                <a:solidFill>
                  <a:schemeClr val="tx2"/>
                </a:solidFill>
              </a:rPr>
              <a:t>Enterprise Data Management drives and measures for data product standards </a:t>
            </a:r>
            <a:endParaRPr lang="en-US" sz="1400" dirty="0">
              <a:solidFill>
                <a:schemeClr val="tx2"/>
              </a:solidFill>
            </a:endParaRPr>
          </a:p>
        </p:txBody>
      </p:sp>
      <p:grpSp>
        <p:nvGrpSpPr>
          <p:cNvPr id="1037" name="Group 1036"/>
          <p:cNvGrpSpPr/>
          <p:nvPr/>
        </p:nvGrpSpPr>
        <p:grpSpPr>
          <a:xfrm>
            <a:off x="7499129" y="1207310"/>
            <a:ext cx="727078" cy="587830"/>
            <a:chOff x="7218118" y="1215939"/>
            <a:chExt cx="727078" cy="587830"/>
          </a:xfrm>
        </p:grpSpPr>
        <p:pic>
          <p:nvPicPr>
            <p:cNvPr id="205" name="Picture 204"/>
            <p:cNvPicPr>
              <a:picLocks noChangeAspect="1"/>
            </p:cNvPicPr>
            <p:nvPr/>
          </p:nvPicPr>
          <p:blipFill>
            <a:blip r:embed="rId6"/>
            <a:stretch>
              <a:fillRect/>
            </a:stretch>
          </p:blipFill>
          <p:spPr>
            <a:xfrm>
              <a:off x="7277769" y="1215939"/>
              <a:ext cx="667427" cy="402269"/>
            </a:xfrm>
            <a:prstGeom prst="rect">
              <a:avLst/>
            </a:prstGeom>
          </p:spPr>
        </p:pic>
        <p:pic>
          <p:nvPicPr>
            <p:cNvPr id="206" name="Picture 205"/>
            <p:cNvPicPr>
              <a:picLocks noChangeAspect="1"/>
            </p:cNvPicPr>
            <p:nvPr/>
          </p:nvPicPr>
          <p:blipFill>
            <a:blip r:embed="rId6"/>
            <a:stretch>
              <a:fillRect/>
            </a:stretch>
          </p:blipFill>
          <p:spPr>
            <a:xfrm>
              <a:off x="7257455" y="1312243"/>
              <a:ext cx="667427" cy="402269"/>
            </a:xfrm>
            <a:prstGeom prst="rect">
              <a:avLst/>
            </a:prstGeom>
          </p:spPr>
        </p:pic>
        <p:pic>
          <p:nvPicPr>
            <p:cNvPr id="207" name="Picture 206"/>
            <p:cNvPicPr>
              <a:picLocks noChangeAspect="1"/>
            </p:cNvPicPr>
            <p:nvPr/>
          </p:nvPicPr>
          <p:blipFill>
            <a:blip r:embed="rId6"/>
            <a:stretch>
              <a:fillRect/>
            </a:stretch>
          </p:blipFill>
          <p:spPr>
            <a:xfrm>
              <a:off x="7218118" y="1401500"/>
              <a:ext cx="667427" cy="402269"/>
            </a:xfrm>
            <a:prstGeom prst="rect">
              <a:avLst/>
            </a:prstGeom>
          </p:spPr>
        </p:pic>
      </p:grpSp>
      <p:cxnSp>
        <p:nvCxnSpPr>
          <p:cNvPr id="208" name="Straight Arrow Connector 207"/>
          <p:cNvCxnSpPr/>
          <p:nvPr/>
        </p:nvCxnSpPr>
        <p:spPr>
          <a:xfrm flipH="1" flipV="1">
            <a:off x="7848600" y="1795141"/>
            <a:ext cx="6927" cy="407732"/>
          </a:xfrm>
          <a:prstGeom prst="straightConnector1">
            <a:avLst/>
          </a:prstGeom>
          <a:ln w="6350">
            <a:solidFill>
              <a:schemeClr val="bg1">
                <a:lumMod val="6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27" name="Rounded Rectangle 126"/>
          <p:cNvSpPr/>
          <p:nvPr/>
        </p:nvSpPr>
        <p:spPr>
          <a:xfrm>
            <a:off x="5733373" y="2181875"/>
            <a:ext cx="2496227" cy="152400"/>
          </a:xfrm>
          <a:prstGeom prst="roundRect">
            <a:avLst/>
          </a:prstGeom>
          <a:solidFill>
            <a:schemeClr val="bg1">
              <a:lumMod val="85000"/>
            </a:schemeClr>
          </a:solidFill>
          <a:ln w="3175">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bg1">
                    <a:lumMod val="50000"/>
                  </a:schemeClr>
                </a:solidFill>
              </a:rPr>
              <a:t>Consumption Layer</a:t>
            </a:r>
            <a:endParaRPr lang="en-US" sz="800" dirty="0">
              <a:solidFill>
                <a:schemeClr val="bg1">
                  <a:lumMod val="50000"/>
                </a:schemeClr>
              </a:solidFill>
            </a:endParaRPr>
          </a:p>
        </p:txBody>
      </p:sp>
    </p:spTree>
    <p:extLst>
      <p:ext uri="{BB962C8B-B14F-4D97-AF65-F5344CB8AC3E}">
        <p14:creationId xmlns:p14="http://schemas.microsoft.com/office/powerpoint/2010/main" val="1705507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74943" y="5118797"/>
            <a:ext cx="504825" cy="217885"/>
          </a:xfrm>
        </p:spPr>
        <p:txBody>
          <a:bodyPr/>
          <a:lstStyle/>
          <a:p>
            <a:pPr>
              <a:defRPr/>
            </a:pPr>
            <a:fld id="{2859BD37-09A5-4309-8CD0-9B22A69EF2B4}" type="slidenum">
              <a:rPr lang="en-US" altLang="en-US" smtClean="0"/>
              <a:pPr>
                <a:defRPr/>
              </a:pPr>
              <a:t>4</a:t>
            </a:fld>
            <a:endParaRPr lang="en-US" altLang="en-US" dirty="0"/>
          </a:p>
        </p:txBody>
      </p:sp>
      <p:graphicFrame>
        <p:nvGraphicFramePr>
          <p:cNvPr id="5" name="Table 4"/>
          <p:cNvGraphicFramePr>
            <a:graphicFrameLocks noGrp="1"/>
          </p:cNvGraphicFramePr>
          <p:nvPr>
            <p:extLst>
              <p:ext uri="{D42A27DB-BD31-4B8C-83A1-F6EECF244321}">
                <p14:modId xmlns:p14="http://schemas.microsoft.com/office/powerpoint/2010/main" val="1803594529"/>
              </p:ext>
            </p:extLst>
          </p:nvPr>
        </p:nvGraphicFramePr>
        <p:xfrm>
          <a:off x="4876800" y="2021148"/>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Infra. &amp; Automation</a:t>
                      </a:r>
                      <a:endParaRPr lang="en-US" sz="800" dirty="0"/>
                    </a:p>
                  </a:txBody>
                  <a:tcPr/>
                </a:tc>
              </a:tr>
              <a:tr h="127000">
                <a:tc>
                  <a:txBody>
                    <a:bodyPr/>
                    <a:lstStyle/>
                    <a:p>
                      <a:pPr marL="0" marR="0" lvl="0" indent="0" algn="ctr" defTabSz="408163" rtl="0" eaLnBrk="1" fontAlgn="auto" latinLnBrk="0" hangingPunct="1">
                        <a:lnSpc>
                          <a:spcPct val="100000"/>
                        </a:lnSpc>
                        <a:spcBef>
                          <a:spcPts val="0"/>
                        </a:spcBef>
                        <a:spcAft>
                          <a:spcPts val="0"/>
                        </a:spcAft>
                        <a:buClrTx/>
                        <a:buSzTx/>
                        <a:buFontTx/>
                        <a:buNone/>
                        <a:tabLst/>
                        <a:defRPr/>
                      </a:pPr>
                      <a:r>
                        <a:rPr lang="en-US" sz="800" dirty="0" smtClean="0"/>
                        <a:t>Vincent</a:t>
                      </a:r>
                    </a:p>
                  </a:txBody>
                  <a:tcPr/>
                </a:tc>
              </a:tr>
              <a:tr h="127000">
                <a:tc>
                  <a:txBody>
                    <a:bodyPr/>
                    <a:lstStyle/>
                    <a:p>
                      <a:pPr algn="ctr"/>
                      <a:r>
                        <a:rPr lang="en-US" sz="800" dirty="0" smtClean="0"/>
                        <a:t>Michael</a:t>
                      </a:r>
                      <a:endParaRPr lang="en-US" sz="800"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123338417"/>
              </p:ext>
            </p:extLst>
          </p:nvPr>
        </p:nvGraphicFramePr>
        <p:xfrm>
          <a:off x="4876800" y="2751897"/>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Channels &amp; Int.</a:t>
                      </a:r>
                      <a:endParaRPr lang="en-US" sz="800" dirty="0"/>
                    </a:p>
                  </a:txBody>
                  <a:tcPr/>
                </a:tc>
              </a:tr>
              <a:tr h="127000">
                <a:tc>
                  <a:txBody>
                    <a:bodyPr/>
                    <a:lstStyle/>
                    <a:p>
                      <a:pPr algn="ctr"/>
                      <a:r>
                        <a:rPr lang="en-US" sz="800" dirty="0" smtClean="0"/>
                        <a:t>Chris</a:t>
                      </a:r>
                      <a:endParaRPr lang="en-US" sz="800" dirty="0"/>
                    </a:p>
                  </a:txBody>
                  <a:tcPr/>
                </a:tc>
              </a:tr>
              <a:tr h="127000">
                <a:tc>
                  <a:txBody>
                    <a:bodyPr/>
                    <a:lstStyle/>
                    <a:p>
                      <a:pPr algn="ctr"/>
                      <a:r>
                        <a:rPr lang="en-US" sz="800" dirty="0" smtClean="0"/>
                        <a:t>Chirag </a:t>
                      </a:r>
                      <a:endParaRPr lang="en-US" sz="80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10827573"/>
              </p:ext>
            </p:extLst>
          </p:nvPr>
        </p:nvGraphicFramePr>
        <p:xfrm>
          <a:off x="4876800" y="4217670"/>
          <a:ext cx="1296000" cy="640080"/>
        </p:xfrm>
        <a:graphic>
          <a:graphicData uri="http://schemas.openxmlformats.org/drawingml/2006/table">
            <a:tbl>
              <a:tblPr firstRow="1" bandRow="1">
                <a:tableStyleId>{93296810-A885-4BE3-A3E7-6D5BEEA58F35}</a:tableStyleId>
              </a:tblPr>
              <a:tblGrid>
                <a:gridCol w="1296000"/>
              </a:tblGrid>
              <a:tr h="127248">
                <a:tc>
                  <a:txBody>
                    <a:bodyPr/>
                    <a:lstStyle/>
                    <a:p>
                      <a:pPr algn="ctr"/>
                      <a:r>
                        <a:rPr lang="en-US" sz="800" dirty="0" smtClean="0"/>
                        <a:t>Security</a:t>
                      </a:r>
                      <a:endParaRPr lang="en-US" sz="800" dirty="0"/>
                    </a:p>
                  </a:txBody>
                  <a:tcPr/>
                </a:tc>
              </a:tr>
              <a:tr h="127000">
                <a:tc>
                  <a:txBody>
                    <a:bodyPr/>
                    <a:lstStyle/>
                    <a:p>
                      <a:pPr algn="ctr"/>
                      <a:r>
                        <a:rPr lang="en-US" sz="800" dirty="0" smtClean="0">
                          <a:solidFill>
                            <a:srgbClr val="FF0000"/>
                          </a:solidFill>
                        </a:rPr>
                        <a:t>Vacant</a:t>
                      </a:r>
                      <a:endParaRPr lang="en-US" sz="800" dirty="0"/>
                    </a:p>
                  </a:txBody>
                  <a:tcPr/>
                </a:tc>
              </a:tr>
              <a:tr h="127000">
                <a:tc>
                  <a:txBody>
                    <a:bodyPr/>
                    <a:lstStyle/>
                    <a:p>
                      <a:pPr algn="ctr"/>
                      <a:r>
                        <a:rPr lang="en-US" sz="800" dirty="0" smtClean="0">
                          <a:solidFill>
                            <a:schemeClr val="tx1"/>
                          </a:solidFill>
                        </a:rPr>
                        <a:t>Dirk</a:t>
                      </a:r>
                      <a:endParaRPr lang="en-US" sz="800" dirty="0">
                        <a:solidFill>
                          <a:schemeClr val="tx1"/>
                        </a:solidFill>
                      </a:endParaRPr>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08109949"/>
              </p:ext>
            </p:extLst>
          </p:nvPr>
        </p:nvGraphicFramePr>
        <p:xfrm>
          <a:off x="4868333" y="3482647"/>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Analytics</a:t>
                      </a:r>
                      <a:endParaRPr lang="en-US" sz="800" dirty="0"/>
                    </a:p>
                  </a:txBody>
                  <a:tcPr/>
                </a:tc>
              </a:tr>
              <a:tr h="127000">
                <a:tc>
                  <a:txBody>
                    <a:bodyPr/>
                    <a:lstStyle/>
                    <a:p>
                      <a:pPr algn="ctr"/>
                      <a:r>
                        <a:rPr lang="en-US" sz="800" dirty="0" smtClean="0"/>
                        <a:t>Kenny</a:t>
                      </a:r>
                      <a:endParaRPr lang="en-US" sz="800" dirty="0"/>
                    </a:p>
                  </a:txBody>
                  <a:tcPr/>
                </a:tc>
              </a:tr>
              <a:tr h="127000">
                <a:tc>
                  <a:txBody>
                    <a:bodyPr/>
                    <a:lstStyle/>
                    <a:p>
                      <a:pPr algn="ctr"/>
                      <a:r>
                        <a:rPr lang="en-US" sz="800" dirty="0" smtClean="0"/>
                        <a:t>Roy</a:t>
                      </a:r>
                      <a:endParaRPr lang="en-US" sz="8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33844086"/>
              </p:ext>
            </p:extLst>
          </p:nvPr>
        </p:nvGraphicFramePr>
        <p:xfrm>
          <a:off x="3199800" y="2021148"/>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Wagering</a:t>
                      </a:r>
                      <a:endParaRPr lang="en-US" sz="800" dirty="0"/>
                    </a:p>
                  </a:txBody>
                  <a:tcPr/>
                </a:tc>
              </a:tr>
              <a:tr h="184842">
                <a:tc>
                  <a:txBody>
                    <a:bodyPr/>
                    <a:lstStyle/>
                    <a:p>
                      <a:pPr marL="0" marR="0" lvl="0" indent="0" algn="ctr" defTabSz="408163" rtl="0" eaLnBrk="1" fontAlgn="auto" latinLnBrk="0" hangingPunct="1">
                        <a:lnSpc>
                          <a:spcPct val="100000"/>
                        </a:lnSpc>
                        <a:spcBef>
                          <a:spcPts val="0"/>
                        </a:spcBef>
                        <a:spcAft>
                          <a:spcPts val="0"/>
                        </a:spcAft>
                        <a:buClrTx/>
                        <a:buSzTx/>
                        <a:buFontTx/>
                        <a:buNone/>
                        <a:tabLst/>
                        <a:defRPr/>
                      </a:pPr>
                      <a:r>
                        <a:rPr lang="en-US" sz="800" dirty="0" smtClean="0"/>
                        <a:t>Samuel / Carlos / Kenny</a:t>
                      </a:r>
                      <a:endParaRPr lang="en-US" sz="800" dirty="0"/>
                    </a:p>
                  </a:txBody>
                  <a:tcPr/>
                </a:tc>
              </a:tr>
              <a:tr h="127000">
                <a:tc>
                  <a:txBody>
                    <a:bodyPr/>
                    <a:lstStyle/>
                    <a:p>
                      <a:pPr marL="0" marR="0" lvl="0" indent="0" algn="ctr" defTabSz="408163" rtl="0" eaLnBrk="1" fontAlgn="auto" latinLnBrk="0" hangingPunct="1">
                        <a:lnSpc>
                          <a:spcPct val="100000"/>
                        </a:lnSpc>
                        <a:spcBef>
                          <a:spcPts val="0"/>
                        </a:spcBef>
                        <a:spcAft>
                          <a:spcPts val="0"/>
                        </a:spcAft>
                        <a:buClrTx/>
                        <a:buSzTx/>
                        <a:buFontTx/>
                        <a:buNone/>
                        <a:tabLst/>
                        <a:defRPr/>
                      </a:pPr>
                      <a:r>
                        <a:rPr lang="en-US" sz="800" dirty="0" smtClean="0"/>
                        <a:t>Wayne / George </a:t>
                      </a:r>
                      <a:endParaRPr lang="en-US" sz="800"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272376880"/>
              </p:ext>
            </p:extLst>
          </p:nvPr>
        </p:nvGraphicFramePr>
        <p:xfrm>
          <a:off x="3199800" y="2744626"/>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Equine</a:t>
                      </a:r>
                      <a:endParaRPr lang="en-US" sz="800" dirty="0"/>
                    </a:p>
                  </a:txBody>
                  <a:tcPr/>
                </a:tc>
              </a:tr>
              <a:tr h="127000">
                <a:tc>
                  <a:txBody>
                    <a:bodyPr/>
                    <a:lstStyle/>
                    <a:p>
                      <a:pPr algn="ctr"/>
                      <a:r>
                        <a:rPr lang="en-US" sz="800" dirty="0" smtClean="0"/>
                        <a:t>Peter</a:t>
                      </a:r>
                      <a:endParaRPr lang="en-US" sz="800" dirty="0"/>
                    </a:p>
                  </a:txBody>
                  <a:tcPr/>
                </a:tc>
              </a:tr>
              <a:tr h="127000">
                <a:tc>
                  <a:txBody>
                    <a:bodyPr/>
                    <a:lstStyle/>
                    <a:p>
                      <a:pPr algn="ctr"/>
                      <a:r>
                        <a:rPr lang="en-US" sz="800" dirty="0" smtClean="0"/>
                        <a:t>Wayne</a:t>
                      </a:r>
                      <a:endParaRPr lang="en-US" sz="8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92722408"/>
              </p:ext>
            </p:extLst>
          </p:nvPr>
        </p:nvGraphicFramePr>
        <p:xfrm>
          <a:off x="3199800" y="4217670"/>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Corporate</a:t>
                      </a:r>
                      <a:endParaRPr lang="en-US" sz="800" dirty="0"/>
                    </a:p>
                  </a:txBody>
                  <a:tcPr/>
                </a:tc>
              </a:tr>
              <a:tr h="127000">
                <a:tc>
                  <a:txBody>
                    <a:bodyPr/>
                    <a:lstStyle/>
                    <a:p>
                      <a:pPr algn="ctr"/>
                      <a:r>
                        <a:rPr lang="en-US" sz="800" dirty="0" smtClean="0">
                          <a:solidFill>
                            <a:srgbClr val="FF0000"/>
                          </a:solidFill>
                        </a:rPr>
                        <a:t>Vacant</a:t>
                      </a:r>
                      <a:endParaRPr lang="en-US" sz="800" dirty="0"/>
                    </a:p>
                  </a:txBody>
                  <a:tcPr/>
                </a:tc>
              </a:tr>
              <a:tr h="127000">
                <a:tc>
                  <a:txBody>
                    <a:bodyPr/>
                    <a:lstStyle/>
                    <a:p>
                      <a:pPr algn="ctr"/>
                      <a:r>
                        <a:rPr lang="en-US" sz="800" dirty="0" smtClean="0">
                          <a:solidFill>
                            <a:schemeClr val="tx1"/>
                          </a:solidFill>
                        </a:rPr>
                        <a:t>Roy</a:t>
                      </a:r>
                      <a:endParaRPr lang="en-US" sz="800" dirty="0">
                        <a:solidFill>
                          <a:schemeClr val="tx1"/>
                        </a:solidFill>
                      </a:endParaRPr>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983231387"/>
              </p:ext>
            </p:extLst>
          </p:nvPr>
        </p:nvGraphicFramePr>
        <p:xfrm>
          <a:off x="3199800" y="3482647"/>
          <a:ext cx="1296000" cy="64008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Customer</a:t>
                      </a:r>
                      <a:endParaRPr lang="en-US" sz="800" dirty="0"/>
                    </a:p>
                  </a:txBody>
                  <a:tcPr/>
                </a:tc>
              </a:tr>
              <a:tr h="127000">
                <a:tc>
                  <a:txBody>
                    <a:bodyPr/>
                    <a:lstStyle/>
                    <a:p>
                      <a:pPr algn="ctr"/>
                      <a:r>
                        <a:rPr lang="en-US" sz="800" dirty="0" smtClean="0"/>
                        <a:t>Kelvin</a:t>
                      </a:r>
                      <a:endParaRPr lang="en-US" sz="800" dirty="0"/>
                    </a:p>
                  </a:txBody>
                  <a:tcPr/>
                </a:tc>
              </a:tr>
              <a:tr h="127000">
                <a:tc>
                  <a:txBody>
                    <a:bodyPr/>
                    <a:lstStyle/>
                    <a:p>
                      <a:pPr algn="ctr"/>
                      <a:r>
                        <a:rPr lang="en-US" sz="800" dirty="0" smtClean="0"/>
                        <a:t>Roy</a:t>
                      </a:r>
                      <a:endParaRPr lang="en-US" sz="800" dirty="0"/>
                    </a:p>
                  </a:txBody>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570971922"/>
              </p:ext>
            </p:extLst>
          </p:nvPr>
        </p:nvGraphicFramePr>
        <p:xfrm>
          <a:off x="1523400" y="2012601"/>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Business</a:t>
                      </a:r>
                      <a:endParaRPr lang="en-US" sz="800" dirty="0"/>
                    </a:p>
                  </a:txBody>
                  <a:tcPr/>
                </a:tc>
              </a:tr>
              <a:tr h="127000">
                <a:tc>
                  <a:txBody>
                    <a:bodyPr/>
                    <a:lstStyle/>
                    <a:p>
                      <a:pPr algn="ctr"/>
                      <a:r>
                        <a:rPr lang="en-US" sz="800" dirty="0" smtClean="0"/>
                        <a:t>Mark</a:t>
                      </a:r>
                      <a:endParaRPr lang="en-US" sz="800" dirty="0"/>
                    </a:p>
                  </a:txBody>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249563318"/>
              </p:ext>
            </p:extLst>
          </p:nvPr>
        </p:nvGraphicFramePr>
        <p:xfrm>
          <a:off x="1507890" y="2526030"/>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Data</a:t>
                      </a:r>
                      <a:endParaRPr lang="en-US" sz="800" dirty="0"/>
                    </a:p>
                  </a:txBody>
                  <a:tcPr/>
                </a:tc>
              </a:tr>
              <a:tr h="127000">
                <a:tc>
                  <a:txBody>
                    <a:bodyPr/>
                    <a:lstStyle/>
                    <a:p>
                      <a:pPr algn="ctr"/>
                      <a:r>
                        <a:rPr lang="en-US" sz="800" dirty="0" smtClean="0">
                          <a:solidFill>
                            <a:schemeClr val="tx1"/>
                          </a:solidFill>
                        </a:rPr>
                        <a:t>Michael</a:t>
                      </a:r>
                      <a:endParaRPr lang="en-US" sz="800" dirty="0">
                        <a:solidFill>
                          <a:schemeClr val="tx1"/>
                        </a:solidFill>
                      </a:endParaRPr>
                    </a:p>
                  </a:txBody>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875972960"/>
              </p:ext>
            </p:extLst>
          </p:nvPr>
        </p:nvGraphicFramePr>
        <p:xfrm>
          <a:off x="1507890" y="3592830"/>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Technology</a:t>
                      </a:r>
                      <a:endParaRPr lang="en-US" sz="800" dirty="0"/>
                    </a:p>
                  </a:txBody>
                  <a:tcPr/>
                </a:tc>
              </a:tr>
              <a:tr h="127000">
                <a:tc>
                  <a:txBody>
                    <a:bodyPr/>
                    <a:lstStyle/>
                    <a:p>
                      <a:pPr algn="ctr"/>
                      <a:r>
                        <a:rPr lang="en-US" sz="800" dirty="0" smtClean="0"/>
                        <a:t>John</a:t>
                      </a:r>
                      <a:endParaRPr lang="en-US" sz="800" dirty="0"/>
                    </a:p>
                  </a:txBody>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289879891"/>
              </p:ext>
            </p:extLst>
          </p:nvPr>
        </p:nvGraphicFramePr>
        <p:xfrm>
          <a:off x="1507890" y="3059430"/>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Applications</a:t>
                      </a:r>
                      <a:endParaRPr lang="en-US" sz="800" dirty="0"/>
                    </a:p>
                  </a:txBody>
                  <a:tcPr/>
                </a:tc>
              </a:tr>
              <a:tr h="127000">
                <a:tc>
                  <a:txBody>
                    <a:bodyPr/>
                    <a:lstStyle/>
                    <a:p>
                      <a:pPr algn="ctr"/>
                      <a:r>
                        <a:rPr lang="en-US" sz="800" dirty="0" smtClean="0"/>
                        <a:t>Dep</a:t>
                      </a:r>
                      <a:endParaRPr lang="en-US" sz="800" dirty="0"/>
                    </a:p>
                  </a:txBody>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848852605"/>
              </p:ext>
            </p:extLst>
          </p:nvPr>
        </p:nvGraphicFramePr>
        <p:xfrm>
          <a:off x="1507890" y="4129171"/>
          <a:ext cx="1296000" cy="426720"/>
        </p:xfrm>
        <a:graphic>
          <a:graphicData uri="http://schemas.openxmlformats.org/drawingml/2006/table">
            <a:tbl>
              <a:tblPr firstRow="1" bandRow="1">
                <a:tableStyleId>{93296810-A885-4BE3-A3E7-6D5BEEA58F35}</a:tableStyleId>
              </a:tblPr>
              <a:tblGrid>
                <a:gridCol w="1296000"/>
              </a:tblGrid>
              <a:tr h="127000">
                <a:tc>
                  <a:txBody>
                    <a:bodyPr/>
                    <a:lstStyle/>
                    <a:p>
                      <a:pPr algn="ctr"/>
                      <a:r>
                        <a:rPr lang="en-US" sz="800" dirty="0" smtClean="0"/>
                        <a:t>Security</a:t>
                      </a:r>
                      <a:endParaRPr lang="en-US" sz="800" dirty="0"/>
                    </a:p>
                  </a:txBody>
                  <a:tcPr/>
                </a:tc>
              </a:tr>
              <a:tr h="127000">
                <a:tc>
                  <a:txBody>
                    <a:bodyPr/>
                    <a:lstStyle/>
                    <a:p>
                      <a:pPr algn="ctr"/>
                      <a:r>
                        <a:rPr lang="en-US" sz="800" dirty="0" smtClean="0">
                          <a:solidFill>
                            <a:srgbClr val="FF0000"/>
                          </a:solidFill>
                        </a:rPr>
                        <a:t>Vacant</a:t>
                      </a:r>
                      <a:endParaRPr lang="en-US" sz="800" dirty="0">
                        <a:solidFill>
                          <a:srgbClr val="FF0000"/>
                        </a:solidFill>
                      </a:endParaRPr>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746828695"/>
              </p:ext>
            </p:extLst>
          </p:nvPr>
        </p:nvGraphicFramePr>
        <p:xfrm>
          <a:off x="685800" y="1400061"/>
          <a:ext cx="1296000" cy="426720"/>
        </p:xfrm>
        <a:graphic>
          <a:graphicData uri="http://schemas.openxmlformats.org/drawingml/2006/table">
            <a:tbl>
              <a:tblPr firstRow="1" bandRow="1">
                <a:tableStyleId>{7DF18680-E054-41AD-8BC1-D1AEF772440D}</a:tableStyleId>
              </a:tblPr>
              <a:tblGrid>
                <a:gridCol w="1296000"/>
              </a:tblGrid>
              <a:tr h="127000">
                <a:tc>
                  <a:txBody>
                    <a:bodyPr/>
                    <a:lstStyle/>
                    <a:p>
                      <a:pPr algn="ctr"/>
                      <a:r>
                        <a:rPr lang="en-US" sz="800" dirty="0" smtClean="0"/>
                        <a:t>Enterprise</a:t>
                      </a:r>
                      <a:endParaRPr lang="en-US" sz="800" dirty="0"/>
                    </a:p>
                  </a:txBody>
                  <a:tcPr/>
                </a:tc>
              </a:tr>
              <a:tr h="127000">
                <a:tc>
                  <a:txBody>
                    <a:bodyPr/>
                    <a:lstStyle/>
                    <a:p>
                      <a:pPr algn="ctr"/>
                      <a:r>
                        <a:rPr lang="en-US" sz="800" baseline="0" dirty="0" smtClean="0"/>
                        <a:t>Vision / Principles </a:t>
                      </a:r>
                      <a:r>
                        <a:rPr lang="en-US" sz="800" baseline="0" dirty="0" err="1" smtClean="0"/>
                        <a:t>etc</a:t>
                      </a:r>
                      <a:r>
                        <a:rPr lang="en-US" sz="800" baseline="0" dirty="0" smtClean="0"/>
                        <a:t>…</a:t>
                      </a:r>
                      <a:endParaRPr lang="en-US" sz="800" dirty="0"/>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680921398"/>
              </p:ext>
            </p:extLst>
          </p:nvPr>
        </p:nvGraphicFramePr>
        <p:xfrm>
          <a:off x="4038600" y="1373291"/>
          <a:ext cx="1296000" cy="426720"/>
        </p:xfrm>
        <a:graphic>
          <a:graphicData uri="http://schemas.openxmlformats.org/drawingml/2006/table">
            <a:tbl>
              <a:tblPr firstRow="1" bandRow="1">
                <a:tableStyleId>{7DF18680-E054-41AD-8BC1-D1AEF772440D}</a:tableStyleId>
              </a:tblPr>
              <a:tblGrid>
                <a:gridCol w="1296000"/>
              </a:tblGrid>
              <a:tr h="127000">
                <a:tc>
                  <a:txBody>
                    <a:bodyPr/>
                    <a:lstStyle/>
                    <a:p>
                      <a:pPr algn="ctr"/>
                      <a:r>
                        <a:rPr lang="en-US" sz="800" dirty="0" smtClean="0"/>
                        <a:t>Shared Services</a:t>
                      </a:r>
                      <a:endParaRPr lang="en-US" sz="800" dirty="0"/>
                    </a:p>
                  </a:txBody>
                  <a:tcPr/>
                </a:tc>
              </a:tr>
              <a:tr h="127000">
                <a:tc>
                  <a:txBody>
                    <a:bodyPr/>
                    <a:lstStyle/>
                    <a:p>
                      <a:pPr algn="ctr"/>
                      <a:r>
                        <a:rPr lang="en-US" sz="800" dirty="0" smtClean="0"/>
                        <a:t>Apps</a:t>
                      </a:r>
                      <a:r>
                        <a:rPr lang="en-US" sz="800" baseline="0" dirty="0" smtClean="0"/>
                        <a:t> / </a:t>
                      </a:r>
                      <a:r>
                        <a:rPr lang="en-US" sz="800" dirty="0" smtClean="0"/>
                        <a:t>Technology</a:t>
                      </a:r>
                      <a:endParaRPr lang="en-US" sz="800"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2604586449"/>
              </p:ext>
            </p:extLst>
          </p:nvPr>
        </p:nvGraphicFramePr>
        <p:xfrm>
          <a:off x="2366676" y="1386676"/>
          <a:ext cx="1296000" cy="426720"/>
        </p:xfrm>
        <a:graphic>
          <a:graphicData uri="http://schemas.openxmlformats.org/drawingml/2006/table">
            <a:tbl>
              <a:tblPr firstRow="1" bandRow="1">
                <a:tableStyleId>{7DF18680-E054-41AD-8BC1-D1AEF772440D}</a:tableStyleId>
              </a:tblPr>
              <a:tblGrid>
                <a:gridCol w="1296000"/>
              </a:tblGrid>
              <a:tr h="127000">
                <a:tc>
                  <a:txBody>
                    <a:bodyPr/>
                    <a:lstStyle/>
                    <a:p>
                      <a:pPr algn="ctr"/>
                      <a:r>
                        <a:rPr lang="en-US" sz="800" dirty="0" smtClean="0"/>
                        <a:t>Functional </a:t>
                      </a:r>
                      <a:endParaRPr lang="en-US" sz="800" dirty="0"/>
                    </a:p>
                  </a:txBody>
                  <a:tcPr/>
                </a:tc>
              </a:tr>
              <a:tr h="127000">
                <a:tc>
                  <a:txBody>
                    <a:bodyPr/>
                    <a:lstStyle/>
                    <a:p>
                      <a:pPr algn="ctr"/>
                      <a:r>
                        <a:rPr lang="en-US" sz="800" dirty="0" smtClean="0"/>
                        <a:t>Business / Data</a:t>
                      </a:r>
                      <a:endParaRPr lang="en-US" sz="800" dirty="0"/>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044649750"/>
              </p:ext>
            </p:extLst>
          </p:nvPr>
        </p:nvGraphicFramePr>
        <p:xfrm>
          <a:off x="2366676" y="621030"/>
          <a:ext cx="1296000" cy="426720"/>
        </p:xfrm>
        <a:graphic>
          <a:graphicData uri="http://schemas.openxmlformats.org/drawingml/2006/table">
            <a:tbl>
              <a:tblPr firstRow="1" bandRow="1">
                <a:tableStyleId>{21E4AEA4-8DFA-4A89-87EB-49C32662AFE0}</a:tableStyleId>
              </a:tblPr>
              <a:tblGrid>
                <a:gridCol w="1296000"/>
              </a:tblGrid>
              <a:tr h="127000">
                <a:tc>
                  <a:txBody>
                    <a:bodyPr/>
                    <a:lstStyle/>
                    <a:p>
                      <a:pPr algn="ctr"/>
                      <a:r>
                        <a:rPr lang="en-US" sz="800" dirty="0" smtClean="0"/>
                        <a:t>Chief Architect</a:t>
                      </a:r>
                      <a:endParaRPr lang="en-US" sz="800" dirty="0"/>
                    </a:p>
                  </a:txBody>
                  <a:tcPr/>
                </a:tc>
              </a:tr>
              <a:tr h="127000">
                <a:tc>
                  <a:txBody>
                    <a:bodyPr/>
                    <a:lstStyle/>
                    <a:p>
                      <a:pPr algn="ctr"/>
                      <a:r>
                        <a:rPr lang="en-US" sz="800" dirty="0" smtClean="0"/>
                        <a:t>Mark</a:t>
                      </a:r>
                      <a:endParaRPr lang="en-US" sz="800" dirty="0"/>
                    </a:p>
                  </a:txBody>
                  <a:tcPr/>
                </a:tc>
              </a:tr>
            </a:tbl>
          </a:graphicData>
        </a:graphic>
      </p:graphicFrame>
      <p:cxnSp>
        <p:nvCxnSpPr>
          <p:cNvPr id="30" name="Straight Connector 29"/>
          <p:cNvCxnSpPr>
            <a:stCxn id="21" idx="2"/>
            <a:endCxn id="20" idx="0"/>
          </p:cNvCxnSpPr>
          <p:nvPr/>
        </p:nvCxnSpPr>
        <p:spPr>
          <a:xfrm>
            <a:off x="3014676" y="1047750"/>
            <a:ext cx="0" cy="33892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18" idx="0"/>
          </p:cNvCxnSpPr>
          <p:nvPr/>
        </p:nvCxnSpPr>
        <p:spPr>
          <a:xfrm rot="10800000" flipV="1">
            <a:off x="1333800" y="1193689"/>
            <a:ext cx="1680876" cy="20637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0" name="Elbow Connector 39"/>
          <p:cNvCxnSpPr>
            <a:endCxn id="19" idx="0"/>
          </p:cNvCxnSpPr>
          <p:nvPr/>
        </p:nvCxnSpPr>
        <p:spPr>
          <a:xfrm>
            <a:off x="3014676" y="1193688"/>
            <a:ext cx="1671924" cy="179603"/>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20" idx="2"/>
            <a:endCxn id="9" idx="1"/>
          </p:cNvCxnSpPr>
          <p:nvPr/>
        </p:nvCxnSpPr>
        <p:spPr>
          <a:xfrm rot="16200000" flipH="1">
            <a:off x="2843342" y="1984730"/>
            <a:ext cx="527792" cy="185124"/>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20" idx="2"/>
            <a:endCxn id="10" idx="1"/>
          </p:cNvCxnSpPr>
          <p:nvPr/>
        </p:nvCxnSpPr>
        <p:spPr>
          <a:xfrm rot="16200000" flipH="1">
            <a:off x="2481603" y="2346469"/>
            <a:ext cx="1251270" cy="185124"/>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20" idx="2"/>
            <a:endCxn id="12" idx="1"/>
          </p:cNvCxnSpPr>
          <p:nvPr/>
        </p:nvCxnSpPr>
        <p:spPr>
          <a:xfrm rot="16200000" flipH="1">
            <a:off x="2112593" y="2715479"/>
            <a:ext cx="1989291" cy="185124"/>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20" idx="2"/>
            <a:endCxn id="11" idx="1"/>
          </p:cNvCxnSpPr>
          <p:nvPr/>
        </p:nvCxnSpPr>
        <p:spPr>
          <a:xfrm rot="16200000" flipH="1">
            <a:off x="1745081" y="3082991"/>
            <a:ext cx="2724314" cy="185124"/>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9" idx="2"/>
            <a:endCxn id="5" idx="1"/>
          </p:cNvCxnSpPr>
          <p:nvPr/>
        </p:nvCxnSpPr>
        <p:spPr>
          <a:xfrm rot="16200000" flipH="1">
            <a:off x="4511112" y="1975499"/>
            <a:ext cx="541177" cy="190200"/>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19" idx="2"/>
            <a:endCxn id="6" idx="1"/>
          </p:cNvCxnSpPr>
          <p:nvPr/>
        </p:nvCxnSpPr>
        <p:spPr>
          <a:xfrm rot="16200000" flipH="1">
            <a:off x="4145737" y="2340874"/>
            <a:ext cx="1271926" cy="190200"/>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7" name="Elbow Connector 56"/>
          <p:cNvCxnSpPr>
            <a:stCxn id="19" idx="2"/>
            <a:endCxn id="8" idx="1"/>
          </p:cNvCxnSpPr>
          <p:nvPr/>
        </p:nvCxnSpPr>
        <p:spPr>
          <a:xfrm rot="16200000" flipH="1">
            <a:off x="3776128" y="2710482"/>
            <a:ext cx="2002676" cy="181733"/>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19" idx="2"/>
            <a:endCxn id="7" idx="1"/>
          </p:cNvCxnSpPr>
          <p:nvPr/>
        </p:nvCxnSpPr>
        <p:spPr>
          <a:xfrm rot="16200000" flipH="1">
            <a:off x="3412851" y="3073760"/>
            <a:ext cx="2737699" cy="190200"/>
          </a:xfrm>
          <a:prstGeom prst="bentConnector2">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18" idx="2"/>
            <a:endCxn id="13" idx="1"/>
          </p:cNvCxnSpPr>
          <p:nvPr/>
        </p:nvCxnSpPr>
        <p:spPr>
          <a:xfrm rot="16200000" flipH="1">
            <a:off x="1229010" y="1931571"/>
            <a:ext cx="399180" cy="189600"/>
          </a:xfrm>
          <a:prstGeom prst="bentConnector2">
            <a:avLst/>
          </a:prstGeom>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18" idx="2"/>
            <a:endCxn id="14" idx="1"/>
          </p:cNvCxnSpPr>
          <p:nvPr/>
        </p:nvCxnSpPr>
        <p:spPr>
          <a:xfrm rot="16200000" flipH="1">
            <a:off x="964541" y="2196040"/>
            <a:ext cx="912609" cy="174090"/>
          </a:xfrm>
          <a:prstGeom prst="bentConnector2">
            <a:avLst/>
          </a:prstGeom>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18" idx="2"/>
            <a:endCxn id="16" idx="1"/>
          </p:cNvCxnSpPr>
          <p:nvPr/>
        </p:nvCxnSpPr>
        <p:spPr>
          <a:xfrm rot="16200000" flipH="1">
            <a:off x="697841" y="2462740"/>
            <a:ext cx="1446009" cy="174090"/>
          </a:xfrm>
          <a:prstGeom prst="bentConnector2">
            <a:avLst/>
          </a:prstGeom>
          <a:ln/>
        </p:spPr>
        <p:style>
          <a:lnRef idx="1">
            <a:schemeClr val="accent1"/>
          </a:lnRef>
          <a:fillRef idx="0">
            <a:schemeClr val="accent1"/>
          </a:fillRef>
          <a:effectRef idx="0">
            <a:schemeClr val="accent1"/>
          </a:effectRef>
          <a:fontRef idx="minor">
            <a:schemeClr val="tx1"/>
          </a:fontRef>
        </p:style>
      </p:cxnSp>
      <p:cxnSp>
        <p:nvCxnSpPr>
          <p:cNvPr id="70" name="Elbow Connector 69"/>
          <p:cNvCxnSpPr>
            <a:stCxn id="18" idx="2"/>
            <a:endCxn id="15" idx="1"/>
          </p:cNvCxnSpPr>
          <p:nvPr/>
        </p:nvCxnSpPr>
        <p:spPr>
          <a:xfrm rot="16200000" flipH="1">
            <a:off x="431141" y="2729440"/>
            <a:ext cx="1979409" cy="174090"/>
          </a:xfrm>
          <a:prstGeom prst="bentConnector2">
            <a:avLst/>
          </a:prstGeom>
          <a:ln/>
        </p:spPr>
        <p:style>
          <a:lnRef idx="1">
            <a:schemeClr val="accent1"/>
          </a:lnRef>
          <a:fillRef idx="0">
            <a:schemeClr val="accent1"/>
          </a:fillRef>
          <a:effectRef idx="0">
            <a:schemeClr val="accent1"/>
          </a:effectRef>
          <a:fontRef idx="minor">
            <a:schemeClr val="tx1"/>
          </a:fontRef>
        </p:style>
      </p:cxnSp>
      <p:cxnSp>
        <p:nvCxnSpPr>
          <p:cNvPr id="84" name="Elbow Connector 83"/>
          <p:cNvCxnSpPr>
            <a:stCxn id="18" idx="2"/>
            <a:endCxn id="17" idx="1"/>
          </p:cNvCxnSpPr>
          <p:nvPr/>
        </p:nvCxnSpPr>
        <p:spPr>
          <a:xfrm rot="16200000" flipH="1">
            <a:off x="162970" y="2997611"/>
            <a:ext cx="2515750" cy="174090"/>
          </a:xfrm>
          <a:prstGeom prst="bentConnector2">
            <a:avLst/>
          </a:prstGeom>
          <a:ln/>
        </p:spPr>
        <p:style>
          <a:lnRef idx="1">
            <a:schemeClr val="accent1"/>
          </a:lnRef>
          <a:fillRef idx="0">
            <a:schemeClr val="accent1"/>
          </a:fillRef>
          <a:effectRef idx="0">
            <a:schemeClr val="accent1"/>
          </a:effectRef>
          <a:fontRef idx="minor">
            <a:schemeClr val="tx1"/>
          </a:fontRef>
        </p:style>
      </p:cxnSp>
      <p:graphicFrame>
        <p:nvGraphicFramePr>
          <p:cNvPr id="87" name="Table 86"/>
          <p:cNvGraphicFramePr>
            <a:graphicFrameLocks noGrp="1"/>
          </p:cNvGraphicFramePr>
          <p:nvPr>
            <p:extLst>
              <p:ext uri="{D42A27DB-BD31-4B8C-83A1-F6EECF244321}">
                <p14:modId xmlns:p14="http://schemas.microsoft.com/office/powerpoint/2010/main" val="2800195810"/>
              </p:ext>
            </p:extLst>
          </p:nvPr>
        </p:nvGraphicFramePr>
        <p:xfrm>
          <a:off x="132487" y="3409950"/>
          <a:ext cx="1124268" cy="1463040"/>
        </p:xfrm>
        <a:graphic>
          <a:graphicData uri="http://schemas.openxmlformats.org/drawingml/2006/table">
            <a:tbl>
              <a:tblPr>
                <a:tableStyleId>{2D5ABB26-0587-4C30-8999-92F81FD0307C}</a:tableStyleId>
              </a:tblPr>
              <a:tblGrid>
                <a:gridCol w="387668"/>
                <a:gridCol w="736600"/>
              </a:tblGrid>
              <a:tr h="0">
                <a:tc>
                  <a:txBody>
                    <a:bodyPr/>
                    <a:lstStyle/>
                    <a:p>
                      <a:r>
                        <a:rPr lang="en-US" sz="800" dirty="0" smtClean="0"/>
                        <a:t>Key</a:t>
                      </a:r>
                      <a:endParaRPr lang="en-US" sz="800" dirty="0"/>
                    </a:p>
                  </a:txBody>
                  <a:tcPr marL="0" marR="0" marT="0" marB="0"/>
                </a:tc>
                <a:tc>
                  <a:txBody>
                    <a:bodyPr/>
                    <a:lstStyle/>
                    <a:p>
                      <a:endParaRPr lang="en-US" sz="800"/>
                    </a:p>
                  </a:txBody>
                  <a:tcPr marL="0" marR="0" marT="0" marB="0"/>
                </a:tc>
              </a:tr>
              <a:tr h="0">
                <a:tc>
                  <a:txBody>
                    <a:bodyPr/>
                    <a:lstStyle/>
                    <a:p>
                      <a:endParaRPr lang="en-US" sz="800" dirty="0"/>
                    </a:p>
                  </a:txBody>
                  <a:tcPr marL="0" marR="0" marT="0" marB="0">
                    <a:solidFill>
                      <a:srgbClr val="022169"/>
                    </a:solidFill>
                  </a:tcPr>
                </a:tc>
                <a:tc>
                  <a:txBody>
                    <a:bodyPr/>
                    <a:lstStyle/>
                    <a:p>
                      <a:r>
                        <a:rPr lang="en-US" sz="800" dirty="0" smtClean="0"/>
                        <a:t>  Role</a:t>
                      </a:r>
                      <a:endParaRPr lang="en-US" sz="800" dirty="0"/>
                    </a:p>
                  </a:txBody>
                  <a:tcPr marL="0" marR="0" marT="0" marB="0"/>
                </a:tc>
              </a:tr>
              <a:tr h="0">
                <a:tc>
                  <a:txBody>
                    <a:bodyPr/>
                    <a:lstStyle/>
                    <a:p>
                      <a:endParaRPr lang="en-US" sz="800" dirty="0"/>
                    </a:p>
                  </a:txBody>
                  <a:tcPr marL="0" marR="0" marT="0" marB="0">
                    <a:solidFill>
                      <a:srgbClr val="CBCCD4"/>
                    </a:solidFill>
                  </a:tcPr>
                </a:tc>
                <a:tc>
                  <a:txBody>
                    <a:bodyPr/>
                    <a:lstStyle/>
                    <a:p>
                      <a:r>
                        <a:rPr lang="en-US" sz="800" dirty="0" smtClean="0"/>
                        <a:t>  Architect</a:t>
                      </a:r>
                      <a:endParaRPr lang="en-US" sz="800" dirty="0"/>
                    </a:p>
                  </a:txBody>
                  <a:tcPr marL="0" marR="0" marT="0" marB="0"/>
                </a:tc>
              </a:tr>
              <a:tr h="0">
                <a:tc>
                  <a:txBody>
                    <a:bodyPr/>
                    <a:lstStyle/>
                    <a:p>
                      <a:endParaRPr lang="en-US" sz="800" dirty="0"/>
                    </a:p>
                  </a:txBody>
                  <a:tcPr marL="0" marR="0" marT="0" marB="0">
                    <a:solidFill>
                      <a:schemeClr val="bg1"/>
                    </a:solidFill>
                  </a:tcPr>
                </a:tc>
                <a:tc>
                  <a:txBody>
                    <a:bodyPr/>
                    <a:lstStyle/>
                    <a:p>
                      <a:endParaRPr lang="en-US" sz="800" dirty="0"/>
                    </a:p>
                  </a:txBody>
                  <a:tcPr marL="0" marR="0" marT="0" marB="0"/>
                </a:tc>
              </a:tr>
              <a:tr h="0">
                <a:tc>
                  <a:txBody>
                    <a:bodyPr/>
                    <a:lstStyle/>
                    <a:p>
                      <a:endParaRPr lang="en-US" sz="800" dirty="0"/>
                    </a:p>
                  </a:txBody>
                  <a:tcPr marL="0" marR="0" marT="0" marB="0">
                    <a:solidFill>
                      <a:srgbClr val="006AB4"/>
                    </a:solidFill>
                  </a:tcPr>
                </a:tc>
                <a:tc>
                  <a:txBody>
                    <a:bodyPr/>
                    <a:lstStyle/>
                    <a:p>
                      <a:r>
                        <a:rPr lang="en-US" sz="800" dirty="0" smtClean="0"/>
                        <a:t>  Domain</a:t>
                      </a:r>
                      <a:endParaRPr lang="en-US" sz="800" dirty="0"/>
                    </a:p>
                  </a:txBody>
                  <a:tcPr marL="0" marR="0" marT="0" marB="0"/>
                </a:tc>
              </a:tr>
              <a:tr h="0">
                <a:tc>
                  <a:txBody>
                    <a:bodyPr/>
                    <a:lstStyle/>
                    <a:p>
                      <a:endParaRPr lang="en-US" sz="800" dirty="0"/>
                    </a:p>
                  </a:txBody>
                  <a:tcPr marL="0" marR="0" marT="0" marB="0">
                    <a:solidFill>
                      <a:srgbClr val="CBD4E5"/>
                    </a:solidFill>
                  </a:tcPr>
                </a:tc>
                <a:tc>
                  <a:txBody>
                    <a:bodyPr/>
                    <a:lstStyle/>
                    <a:p>
                      <a:r>
                        <a:rPr lang="en-US" sz="800" dirty="0" smtClean="0"/>
                        <a:t>  Domain Views</a:t>
                      </a:r>
                      <a:endParaRPr lang="en-US" sz="800" dirty="0"/>
                    </a:p>
                  </a:txBody>
                  <a:tcPr marL="0" marR="0" marT="0" marB="0"/>
                </a:tc>
              </a:tr>
              <a:tr h="0">
                <a:tc>
                  <a:txBody>
                    <a:bodyPr/>
                    <a:lstStyle/>
                    <a:p>
                      <a:endParaRPr lang="en-US" sz="800" dirty="0"/>
                    </a:p>
                  </a:txBody>
                  <a:tcPr marL="0" marR="0" marT="0" marB="0">
                    <a:solidFill>
                      <a:schemeClr val="bg1"/>
                    </a:solidFill>
                  </a:tcPr>
                </a:tc>
                <a:tc>
                  <a:txBody>
                    <a:bodyPr/>
                    <a:lstStyle/>
                    <a:p>
                      <a:endParaRPr lang="en-US" sz="800" dirty="0"/>
                    </a:p>
                  </a:txBody>
                  <a:tcPr marL="0" marR="0" marT="0" marB="0"/>
                </a:tc>
              </a:tr>
              <a:tr h="0">
                <a:tc>
                  <a:txBody>
                    <a:bodyPr/>
                    <a:lstStyle/>
                    <a:p>
                      <a:endParaRPr lang="en-US" sz="800" dirty="0"/>
                    </a:p>
                  </a:txBody>
                  <a:tcPr marL="0" marR="0" marT="0" marB="0">
                    <a:solidFill>
                      <a:srgbClr val="8EB4E3"/>
                    </a:solidFill>
                  </a:tcPr>
                </a:tc>
                <a:tc>
                  <a:txBody>
                    <a:bodyPr/>
                    <a:lstStyle/>
                    <a:p>
                      <a:r>
                        <a:rPr lang="en-US" sz="800" dirty="0" smtClean="0"/>
                        <a:t>  Sub</a:t>
                      </a:r>
                      <a:r>
                        <a:rPr lang="en-US" sz="800" baseline="0" dirty="0" smtClean="0"/>
                        <a:t> Domain</a:t>
                      </a:r>
                      <a:endParaRPr lang="en-US" sz="800" dirty="0"/>
                    </a:p>
                  </a:txBody>
                  <a:tcPr marL="0" marR="0" marT="0" marB="0"/>
                </a:tc>
              </a:tr>
              <a:tr h="0">
                <a:tc>
                  <a:txBody>
                    <a:bodyPr/>
                    <a:lstStyle/>
                    <a:p>
                      <a:endParaRPr lang="en-US" sz="800" dirty="0"/>
                    </a:p>
                  </a:txBody>
                  <a:tcPr marL="0" marR="0" marT="0" marB="0">
                    <a:solidFill>
                      <a:srgbClr val="DBE5F4"/>
                    </a:solidFill>
                  </a:tcPr>
                </a:tc>
                <a:tc>
                  <a:txBody>
                    <a:bodyPr/>
                    <a:lstStyle/>
                    <a:p>
                      <a:r>
                        <a:rPr lang="en-US" sz="800" dirty="0" smtClean="0"/>
                        <a:t>  </a:t>
                      </a:r>
                      <a:r>
                        <a:rPr lang="en-US" sz="800" baseline="0" dirty="0" smtClean="0"/>
                        <a:t>Architect</a:t>
                      </a:r>
                      <a:endParaRPr lang="en-US" sz="800" dirty="0"/>
                    </a:p>
                  </a:txBody>
                  <a:tcPr marL="0" marR="0" marT="0" marB="0"/>
                </a:tc>
              </a:tr>
              <a:tr h="0">
                <a:tc>
                  <a:txBody>
                    <a:bodyPr/>
                    <a:lstStyle/>
                    <a:p>
                      <a:endParaRPr lang="en-US" sz="800" dirty="0"/>
                    </a:p>
                  </a:txBody>
                  <a:tcPr marL="0" marR="0" marT="0" marB="0">
                    <a:solidFill>
                      <a:srgbClr val="EEF2FA"/>
                    </a:solidFill>
                  </a:tcPr>
                </a:tc>
                <a:tc>
                  <a:txBody>
                    <a:bodyPr/>
                    <a:lstStyle/>
                    <a:p>
                      <a:r>
                        <a:rPr lang="en-US" sz="800" dirty="0" smtClean="0"/>
                        <a:t>  </a:t>
                      </a:r>
                      <a:r>
                        <a:rPr lang="en-US" sz="800" dirty="0" err="1" smtClean="0"/>
                        <a:t>HoD</a:t>
                      </a:r>
                      <a:r>
                        <a:rPr lang="en-US" sz="800" baseline="0" dirty="0" smtClean="0"/>
                        <a:t> Delivery</a:t>
                      </a:r>
                      <a:endParaRPr lang="en-US" sz="800" dirty="0"/>
                    </a:p>
                  </a:txBody>
                  <a:tcPr marL="0" marR="0" marT="0" marB="0"/>
                </a:tc>
              </a:tr>
              <a:tr h="0">
                <a:tc>
                  <a:txBody>
                    <a:bodyPr/>
                    <a:lstStyle/>
                    <a:p>
                      <a:endParaRPr lang="en-US" sz="800" dirty="0"/>
                    </a:p>
                  </a:txBody>
                  <a:tcPr marL="0" marR="0" marT="0" marB="0">
                    <a:solidFill>
                      <a:schemeClr val="bg1"/>
                    </a:solidFill>
                  </a:tcPr>
                </a:tc>
                <a:tc>
                  <a:txBody>
                    <a:bodyPr/>
                    <a:lstStyle/>
                    <a:p>
                      <a:r>
                        <a:rPr lang="en-US" sz="800" dirty="0" smtClean="0"/>
                        <a:t>  Direct Report</a:t>
                      </a:r>
                    </a:p>
                  </a:txBody>
                  <a:tcPr marL="0" marR="0" marT="0" marB="0"/>
                </a:tc>
              </a:tr>
              <a:tr h="0">
                <a:tc>
                  <a:txBody>
                    <a:bodyPr/>
                    <a:lstStyle/>
                    <a:p>
                      <a:endParaRPr lang="en-US" sz="800" dirty="0"/>
                    </a:p>
                  </a:txBody>
                  <a:tcPr marL="0" marR="0" marT="0" marB="0">
                    <a:solidFill>
                      <a:schemeClr val="bg1"/>
                    </a:solidFill>
                  </a:tcPr>
                </a:tc>
                <a:tc>
                  <a:txBody>
                    <a:bodyPr/>
                    <a:lstStyle/>
                    <a:p>
                      <a:r>
                        <a:rPr lang="en-US" sz="800" dirty="0" smtClean="0"/>
                        <a:t>  Matrix </a:t>
                      </a:r>
                      <a:r>
                        <a:rPr lang="en-US" sz="800" dirty="0" err="1" smtClean="0"/>
                        <a:t>Mgt</a:t>
                      </a:r>
                      <a:endParaRPr lang="en-US" sz="800" dirty="0"/>
                    </a:p>
                  </a:txBody>
                  <a:tcPr marL="0" marR="0" marT="0" marB="0"/>
                </a:tc>
              </a:tr>
            </a:tbl>
          </a:graphicData>
        </a:graphic>
      </p:graphicFrame>
      <p:cxnSp>
        <p:nvCxnSpPr>
          <p:cNvPr id="89" name="Straight Connector 88"/>
          <p:cNvCxnSpPr/>
          <p:nvPr/>
        </p:nvCxnSpPr>
        <p:spPr>
          <a:xfrm>
            <a:off x="132487" y="4713245"/>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32487" y="4823428"/>
            <a:ext cx="3810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5" name="Title 1"/>
          <p:cNvSpPr txBox="1">
            <a:spLocks/>
          </p:cNvSpPr>
          <p:nvPr/>
        </p:nvSpPr>
        <p:spPr>
          <a:xfrm>
            <a:off x="380999" y="84059"/>
            <a:ext cx="7966759" cy="381000"/>
          </a:xfrm>
          <a:prstGeom prst="rect">
            <a:avLst/>
          </a:prstGeom>
        </p:spPr>
        <p:txBody>
          <a:bodyPr vert="horz" lIns="95738" tIns="47868" rIns="95738" bIns="47868"/>
          <a:lstStyle>
            <a:lvl1pPr algn="l" defTabSz="407309" rtl="0" eaLnBrk="0" fontAlgn="base" hangingPunct="0">
              <a:spcBef>
                <a:spcPct val="0"/>
              </a:spcBef>
              <a:spcAft>
                <a:spcPct val="0"/>
              </a:spcAft>
              <a:defRPr kumimoji="1" lang="en-US" sz="2400" b="1" kern="1200" dirty="0">
                <a:solidFill>
                  <a:schemeClr val="tx2"/>
                </a:solidFill>
                <a:latin typeface="+mn-lt"/>
                <a:ea typeface="新細明體" pitchFamily="18" charset="-120"/>
                <a:cs typeface="Arial" panose="020B0604020202020204" pitchFamily="34" charset="0"/>
              </a:defRPr>
            </a:lvl1pPr>
            <a:lvl2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2pPr>
            <a:lvl3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3pPr>
            <a:lvl4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4pPr>
            <a:lvl5pPr algn="ctr" defTabSz="407309" rtl="0" eaLnBrk="0" fontAlgn="base" hangingPunct="0">
              <a:spcBef>
                <a:spcPct val="0"/>
              </a:spcBef>
              <a:spcAft>
                <a:spcPct val="0"/>
              </a:spcAft>
              <a:defRPr kumimoji="1" sz="3900">
                <a:solidFill>
                  <a:schemeClr val="tx1"/>
                </a:solidFill>
                <a:latin typeface="Arial" charset="0"/>
                <a:ea typeface="新細明體" charset="0"/>
                <a:cs typeface="新細明體" charset="0"/>
              </a:defRPr>
            </a:lvl5pPr>
            <a:lvl6pPr marL="408163"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6pPr>
            <a:lvl7pPr marL="816326"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7pPr>
            <a:lvl8pPr marL="1224490"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8pPr>
            <a:lvl9pPr marL="1632652" algn="ctr" defTabSz="408163" rtl="0" eaLnBrk="1" fontAlgn="base" hangingPunct="1">
              <a:spcBef>
                <a:spcPct val="0"/>
              </a:spcBef>
              <a:spcAft>
                <a:spcPct val="0"/>
              </a:spcAft>
              <a:defRPr kumimoji="1" sz="3900">
                <a:solidFill>
                  <a:schemeClr val="tx1"/>
                </a:solidFill>
                <a:latin typeface="Calibri" charset="0"/>
                <a:ea typeface="新細明體" charset="0"/>
                <a:cs typeface="新細明體" charset="0"/>
              </a:defRPr>
            </a:lvl9pPr>
          </a:lstStyle>
          <a:p>
            <a:r>
              <a:rPr lang="en-US" sz="1800" smtClean="0"/>
              <a:t>Architecture Domains</a:t>
            </a:r>
            <a:endParaRPr lang="en-US" sz="1800" dirty="0"/>
          </a:p>
        </p:txBody>
      </p:sp>
      <p:pic>
        <p:nvPicPr>
          <p:cNvPr id="3" name="Picture 2"/>
          <p:cNvPicPr>
            <a:picLocks noChangeAspect="1"/>
          </p:cNvPicPr>
          <p:nvPr/>
        </p:nvPicPr>
        <p:blipFill>
          <a:blip r:embed="rId3"/>
          <a:stretch>
            <a:fillRect/>
          </a:stretch>
        </p:blipFill>
        <p:spPr>
          <a:xfrm>
            <a:off x="6477000" y="3105150"/>
            <a:ext cx="2486120" cy="1620000"/>
          </a:xfrm>
          <a:prstGeom prst="rect">
            <a:avLst/>
          </a:prstGeom>
        </p:spPr>
      </p:pic>
      <p:pic>
        <p:nvPicPr>
          <p:cNvPr id="22" name="Picture 21"/>
          <p:cNvPicPr>
            <a:picLocks noChangeAspect="1"/>
          </p:cNvPicPr>
          <p:nvPr/>
        </p:nvPicPr>
        <p:blipFill>
          <a:blip r:embed="rId4"/>
          <a:stretch>
            <a:fillRect/>
          </a:stretch>
        </p:blipFill>
        <p:spPr>
          <a:xfrm>
            <a:off x="6363601" y="632650"/>
            <a:ext cx="2599520" cy="2396300"/>
          </a:xfrm>
          <a:prstGeom prst="rect">
            <a:avLst/>
          </a:prstGeom>
        </p:spPr>
      </p:pic>
    </p:spTree>
    <p:extLst>
      <p:ext uri="{BB962C8B-B14F-4D97-AF65-F5344CB8AC3E}">
        <p14:creationId xmlns:p14="http://schemas.microsoft.com/office/powerpoint/2010/main" val="16459709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0999" y="84059"/>
            <a:ext cx="7966759" cy="381000"/>
          </a:xfrm>
        </p:spPr>
        <p:txBody>
          <a:bodyPr/>
          <a:lstStyle/>
          <a:p>
            <a:r>
              <a:rPr lang="en-US" sz="1800" dirty="0" smtClean="0"/>
              <a:t>Architecture Principles</a:t>
            </a:r>
            <a:endParaRPr lang="en-GB" sz="1800" dirty="0"/>
          </a:p>
        </p:txBody>
      </p:sp>
      <p:graphicFrame>
        <p:nvGraphicFramePr>
          <p:cNvPr id="8" name="Table 7"/>
          <p:cNvGraphicFramePr>
            <a:graphicFrameLocks noGrp="1"/>
          </p:cNvGraphicFramePr>
          <p:nvPr>
            <p:extLst>
              <p:ext uri="{D42A27DB-BD31-4B8C-83A1-F6EECF244321}">
                <p14:modId xmlns:p14="http://schemas.microsoft.com/office/powerpoint/2010/main" val="455177789"/>
              </p:ext>
            </p:extLst>
          </p:nvPr>
        </p:nvGraphicFramePr>
        <p:xfrm>
          <a:off x="304800" y="590550"/>
          <a:ext cx="8763000" cy="4267200"/>
        </p:xfrm>
        <a:graphic>
          <a:graphicData uri="http://schemas.openxmlformats.org/drawingml/2006/table">
            <a:tbl>
              <a:tblPr firstRow="1" bandRow="1">
                <a:tableStyleId>{912C8C85-51F0-491E-9774-3900AFEF0FD7}</a:tableStyleId>
              </a:tblPr>
              <a:tblGrid>
                <a:gridCol w="2190750"/>
                <a:gridCol w="2190750"/>
                <a:gridCol w="2190750"/>
                <a:gridCol w="2190750"/>
              </a:tblGrid>
              <a:tr h="0">
                <a:tc>
                  <a:txBody>
                    <a:bodyPr/>
                    <a:lstStyle/>
                    <a:p>
                      <a:r>
                        <a:rPr lang="en-US" sz="900" dirty="0" smtClean="0"/>
                        <a:t>Business</a:t>
                      </a:r>
                      <a:endParaRPr lang="en-US" sz="900" dirty="0"/>
                    </a:p>
                  </a:txBody>
                  <a:tcPr/>
                </a:tc>
                <a:tc>
                  <a:txBody>
                    <a:bodyPr/>
                    <a:lstStyle/>
                    <a:p>
                      <a:r>
                        <a:rPr lang="en-US" sz="900" dirty="0" smtClean="0"/>
                        <a:t>Information</a:t>
                      </a:r>
                      <a:endParaRPr lang="en-US" sz="900" dirty="0"/>
                    </a:p>
                  </a:txBody>
                  <a:tcPr/>
                </a:tc>
                <a:tc>
                  <a:txBody>
                    <a:bodyPr/>
                    <a:lstStyle/>
                    <a:p>
                      <a:r>
                        <a:rPr lang="en-US" sz="900" dirty="0" smtClean="0"/>
                        <a:t>Service</a:t>
                      </a:r>
                      <a:endParaRPr lang="en-US" sz="900" dirty="0"/>
                    </a:p>
                  </a:txBody>
                  <a:tcPr/>
                </a:tc>
                <a:tc>
                  <a:txBody>
                    <a:bodyPr/>
                    <a:lstStyle/>
                    <a:p>
                      <a:r>
                        <a:rPr lang="en-US" sz="900" dirty="0" smtClean="0"/>
                        <a:t>Technology</a:t>
                      </a:r>
                      <a:endParaRPr lang="en-US" sz="900" dirty="0"/>
                    </a:p>
                  </a:txBody>
                  <a:tcPr/>
                </a:tc>
              </a:tr>
              <a:tr h="0">
                <a:tc>
                  <a:txBody>
                    <a:bodyPr/>
                    <a:lstStyle/>
                    <a:p>
                      <a:pPr hangingPunct="0">
                        <a:spcAft>
                          <a:spcPts val="0"/>
                        </a:spcAft>
                      </a:pPr>
                      <a:r>
                        <a:rPr lang="en-GB" sz="1000" dirty="0">
                          <a:effectLst/>
                        </a:rPr>
                        <a:t>Primacy of Principles</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is an Asset</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Single Responsibility</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Requirements-Based Change</a:t>
                      </a:r>
                      <a:endParaRPr lang="en-US" sz="1000" dirty="0">
                        <a:effectLst/>
                        <a:latin typeface="Arial" panose="020B0604020202020204" pitchFamily="34" charset="0"/>
                        <a:ea typeface="新細明體" panose="02020500000000000000" pitchFamily="18" charset="-120"/>
                      </a:endParaRPr>
                    </a:p>
                  </a:txBody>
                  <a:tcPr marL="68580" marR="68580" marT="0" marB="0"/>
                </a:tc>
              </a:tr>
              <a:tr h="0">
                <a:tc>
                  <a:txBody>
                    <a:bodyPr/>
                    <a:lstStyle/>
                    <a:p>
                      <a:pPr hangingPunct="0">
                        <a:spcAft>
                          <a:spcPts val="0"/>
                        </a:spcAft>
                      </a:pPr>
                      <a:r>
                        <a:rPr lang="en-GB" sz="1000">
                          <a:effectLst/>
                        </a:rPr>
                        <a:t>Reliable Operation</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Common Vocabulary and Data Definitions</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Technology Independence</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Limit Technology Diversity</a:t>
                      </a:r>
                      <a:endParaRPr lang="en-US" sz="1000" dirty="0">
                        <a:effectLst/>
                        <a:latin typeface="Arial" panose="020B0604020202020204" pitchFamily="34" charset="0"/>
                        <a:ea typeface="新細明體" panose="02020500000000000000" pitchFamily="18" charset="-120"/>
                      </a:endParaRPr>
                    </a:p>
                  </a:txBody>
                  <a:tcPr marL="68580" marR="68580" marT="0" marB="0"/>
                </a:tc>
              </a:tr>
              <a:tr h="0">
                <a:tc>
                  <a:txBody>
                    <a:bodyPr/>
                    <a:lstStyle/>
                    <a:p>
                      <a:pPr hangingPunct="0">
                        <a:spcAft>
                          <a:spcPts val="0"/>
                        </a:spcAft>
                      </a:pPr>
                      <a:r>
                        <a:rPr lang="en-GB" sz="1000">
                          <a:effectLst/>
                        </a:rPr>
                        <a:t>Appropriate Security</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Mastery</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Consistent Interface</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Managed Technology Variance</a:t>
                      </a:r>
                      <a:endParaRPr lang="en-US" sz="1000" dirty="0">
                        <a:effectLst/>
                        <a:latin typeface="Arial" panose="020B0604020202020204" pitchFamily="34" charset="0"/>
                        <a:ea typeface="新細明體" panose="02020500000000000000" pitchFamily="18" charset="-120"/>
                      </a:endParaRPr>
                    </a:p>
                  </a:txBody>
                  <a:tcPr marL="68580" marR="68580" marT="0" marB="0"/>
                </a:tc>
              </a:tr>
              <a:tr h="0">
                <a:tc>
                  <a:txBody>
                    <a:bodyPr/>
                    <a:lstStyle/>
                    <a:p>
                      <a:pPr hangingPunct="0">
                        <a:spcAft>
                          <a:spcPts val="0"/>
                        </a:spcAft>
                      </a:pPr>
                      <a:r>
                        <a:rPr lang="en-GB" sz="1000">
                          <a:effectLst/>
                        </a:rPr>
                        <a:t>Managed Services</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Data is Shared</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a:effectLst/>
                        </a:rPr>
                        <a:t>Reuse over Buy over Build</a:t>
                      </a:r>
                      <a:endParaRPr lang="en-US" sz="100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Promote Interoperability</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a:effectLst/>
                        </a:rPr>
                        <a:t>Measured Processes</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Data is Accessible</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Modular delivery of Services</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a:effectLst/>
                        </a:rPr>
                        <a:t>Standards based systems</a:t>
                      </a:r>
                      <a:endParaRPr lang="en-US" sz="1000">
                        <a:effectLst/>
                        <a:latin typeface="Arial" panose="020B0604020202020204" pitchFamily="34" charset="0"/>
                        <a:ea typeface="新細明體" panose="02020500000000000000" pitchFamily="18" charset="-120"/>
                      </a:endParaRPr>
                    </a:p>
                  </a:txBody>
                  <a:tcPr marL="68580" marR="68580" marT="0" marB="0"/>
                </a:tc>
              </a:tr>
              <a:tr h="132080">
                <a:tc>
                  <a:txBody>
                    <a:bodyPr/>
                    <a:lstStyle/>
                    <a:p>
                      <a:pPr hangingPunct="0">
                        <a:spcAft>
                          <a:spcPts val="0"/>
                        </a:spcAft>
                      </a:pPr>
                      <a:r>
                        <a:rPr lang="en-GB" sz="1000" dirty="0">
                          <a:effectLst/>
                        </a:rPr>
                        <a:t>Fit to the Clubs Business Strategy</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Trustee</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a:effectLst/>
                        </a:rPr>
                        <a:t>Reliable Data transfer</a:t>
                      </a:r>
                      <a:endParaRPr lang="en-US" sz="100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Systems can be monitored</a:t>
                      </a:r>
                      <a:endParaRPr lang="en-US" sz="1000" dirty="0">
                        <a:effectLst/>
                        <a:latin typeface="Arial" panose="020B0604020202020204" pitchFamily="34" charset="0"/>
                        <a:ea typeface="新細明體" panose="02020500000000000000" pitchFamily="18" charset="-120"/>
                      </a:endParaRPr>
                    </a:p>
                  </a:txBody>
                  <a:tcPr marL="68580" marR="68580" marT="0" marB="0"/>
                </a:tc>
              </a:tr>
              <a:tr h="142240">
                <a:tc>
                  <a:txBody>
                    <a:bodyPr/>
                    <a:lstStyle/>
                    <a:p>
                      <a:pPr hangingPunct="0">
                        <a:spcAft>
                          <a:spcPts val="0"/>
                        </a:spcAft>
                      </a:pPr>
                      <a:r>
                        <a:rPr lang="en-GB" sz="1000">
                          <a:effectLst/>
                        </a:rPr>
                        <a:t>“Customers” of the Club</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Information Security</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Data access via Interfaces</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Technology Adoption Independent of Skills</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dirty="0">
                          <a:effectLst/>
                        </a:rPr>
                        <a:t>Straightforward and Consistent Service</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Information must be traceable</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Accessing External Data is controlled</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Incremental Growth, Predictable Costs</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a:effectLst/>
                        </a:rPr>
                        <a:t>Standard Service Interface</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Information classification should be managed</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Distributed Data Integrity</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Proven Technology Preferred</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dirty="0">
                          <a:effectLst/>
                        </a:rPr>
                        <a:t>Timely Product and Service Delivery</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Data should be physically controlled</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Ease of Use and Branding</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pPr hangingPunct="0">
                        <a:spcBef>
                          <a:spcPts val="100"/>
                        </a:spcBef>
                        <a:spcAft>
                          <a:spcPts val="100"/>
                        </a:spcAft>
                      </a:pPr>
                      <a:r>
                        <a:rPr lang="en-GB" sz="1000" dirty="0">
                          <a:effectLst/>
                        </a:rPr>
                        <a:t>Managed Obsolescence</a:t>
                      </a:r>
                      <a:endParaRPr lang="en-US" sz="1000" dirty="0">
                        <a:effectLst/>
                        <a:latin typeface="Arial" panose="020B0604020202020204" pitchFamily="34" charset="0"/>
                        <a:ea typeface="新細明體" panose="02020500000000000000" pitchFamily="18" charset="-120"/>
                      </a:endParaRPr>
                    </a:p>
                  </a:txBody>
                  <a:tcPr marL="68580" marR="68580" marT="0" marB="0"/>
                </a:tc>
              </a:tr>
              <a:tr h="121920">
                <a:tc>
                  <a:txBody>
                    <a:bodyPr/>
                    <a:lstStyle/>
                    <a:p>
                      <a:pPr hangingPunct="0">
                        <a:spcAft>
                          <a:spcPts val="0"/>
                        </a:spcAft>
                      </a:pPr>
                      <a:r>
                        <a:rPr lang="en-GB" sz="1000">
                          <a:effectLst/>
                        </a:rPr>
                        <a:t>Reliable Delivery</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should be distributed via standardised channels</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User Interface Channel Independence</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dirty="0">
                          <a:effectLst/>
                        </a:rPr>
                        <a:t>Stakeholder-focused Services</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a:effectLst/>
                        </a:rPr>
                        <a:t>Data should be distributed in a standardised structure</a:t>
                      </a:r>
                      <a:endParaRPr lang="en-US" sz="100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Reuse Security and Access Control Components</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a:effectLst/>
                        </a:rPr>
                        <a:t>Value for Money</a:t>
                      </a:r>
                      <a:endParaRPr lang="en-US" sz="100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replication should be managed in a standardised manner</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Common Use of Services </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dirty="0">
                          <a:effectLst/>
                        </a:rPr>
                        <a:t>Maximise Benefit to the Club.</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changes should be traceable</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Loosely coupled Services</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dirty="0">
                          <a:effectLst/>
                        </a:rPr>
                        <a:t>Information Management is Everybody's Business</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pPr hangingPunct="0">
                        <a:spcBef>
                          <a:spcPts val="100"/>
                        </a:spcBef>
                        <a:spcAft>
                          <a:spcPts val="100"/>
                        </a:spcAft>
                      </a:pPr>
                      <a:r>
                        <a:rPr lang="en-GB" sz="1000" dirty="0">
                          <a:effectLst/>
                        </a:rPr>
                        <a:t>Data should be edited in a standardised manner</a:t>
                      </a:r>
                      <a:endParaRPr lang="en-US" sz="1000" dirty="0">
                        <a:effectLst/>
                        <a:latin typeface="Arial" panose="020B0604020202020204" pitchFamily="34" charset="0"/>
                        <a:ea typeface="新細明體" panose="02020500000000000000" pitchFamily="18" charset="-120"/>
                      </a:endParaRPr>
                    </a:p>
                  </a:txBody>
                  <a:tcPr marL="44820" marR="44820" marT="0" marB="0"/>
                </a:tc>
                <a:tc>
                  <a:txBody>
                    <a:bodyPr/>
                    <a:lstStyle/>
                    <a:p>
                      <a:pPr hangingPunct="0">
                        <a:spcBef>
                          <a:spcPts val="100"/>
                        </a:spcBef>
                        <a:spcAft>
                          <a:spcPts val="100"/>
                        </a:spcAft>
                      </a:pPr>
                      <a:r>
                        <a:rPr lang="en-GB" sz="1000" dirty="0">
                          <a:effectLst/>
                        </a:rPr>
                        <a:t>Services are Managed and Controlled</a:t>
                      </a:r>
                      <a:endParaRPr lang="en-US" sz="1000" dirty="0">
                        <a:effectLst/>
                        <a:latin typeface="Arial" panose="020B0604020202020204" pitchFamily="34" charset="0"/>
                        <a:ea typeface="新細明體" panose="02020500000000000000" pitchFamily="18" charset="-120"/>
                      </a:endParaRPr>
                    </a:p>
                  </a:txBody>
                  <a:tcPr marL="54642" marR="54642" marT="0" marB="0"/>
                </a:tc>
                <a:tc>
                  <a:txBody>
                    <a:bodyPr/>
                    <a:lstStyle/>
                    <a:p>
                      <a:endParaRPr lang="en-US" sz="900" dirty="0"/>
                    </a:p>
                  </a:txBody>
                  <a:tcPr/>
                </a:tc>
              </a:tr>
              <a:tr h="121920">
                <a:tc>
                  <a:txBody>
                    <a:bodyPr/>
                    <a:lstStyle/>
                    <a:p>
                      <a:pPr hangingPunct="0">
                        <a:spcAft>
                          <a:spcPts val="0"/>
                        </a:spcAft>
                      </a:pPr>
                      <a:r>
                        <a:rPr lang="en-GB" sz="1000" dirty="0">
                          <a:effectLst/>
                        </a:rPr>
                        <a:t>Business Continuity</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endParaRPr lang="en-US" sz="900" dirty="0"/>
                    </a:p>
                  </a:txBody>
                  <a:tcPr/>
                </a:tc>
                <a:tc>
                  <a:txBody>
                    <a:bodyPr/>
                    <a:lstStyle/>
                    <a:p>
                      <a:endParaRPr lang="en-US" sz="900" dirty="0"/>
                    </a:p>
                  </a:txBody>
                  <a:tcPr/>
                </a:tc>
                <a:tc>
                  <a:txBody>
                    <a:bodyPr/>
                    <a:lstStyle/>
                    <a:p>
                      <a:endParaRPr lang="en-US" sz="900" dirty="0"/>
                    </a:p>
                  </a:txBody>
                  <a:tcPr/>
                </a:tc>
              </a:tr>
              <a:tr h="121920">
                <a:tc>
                  <a:txBody>
                    <a:bodyPr/>
                    <a:lstStyle/>
                    <a:p>
                      <a:pPr hangingPunct="0">
                        <a:spcAft>
                          <a:spcPts val="0"/>
                        </a:spcAft>
                      </a:pPr>
                      <a:r>
                        <a:rPr lang="en-GB" sz="1000" dirty="0">
                          <a:effectLst/>
                        </a:rPr>
                        <a:t>Compliance</a:t>
                      </a:r>
                      <a:endParaRPr lang="en-US" sz="1000" dirty="0">
                        <a:effectLst/>
                        <a:latin typeface="Arial" panose="020B0604020202020204" pitchFamily="34" charset="0"/>
                        <a:ea typeface="Times New Roman" panose="02020603050405020304" pitchFamily="18" charset="0"/>
                      </a:endParaRPr>
                    </a:p>
                  </a:txBody>
                  <a:tcPr marL="28967" marR="28967" marT="0" marB="0"/>
                </a:tc>
                <a:tc>
                  <a:txBody>
                    <a:bodyPr/>
                    <a:lstStyle/>
                    <a:p>
                      <a:endParaRPr lang="en-US" sz="900" dirty="0"/>
                    </a:p>
                  </a:txBody>
                  <a:tcPr/>
                </a:tc>
                <a:tc>
                  <a:txBody>
                    <a:bodyPr/>
                    <a:lstStyle/>
                    <a:p>
                      <a:endParaRPr lang="en-US" sz="900" dirty="0"/>
                    </a:p>
                  </a:txBody>
                  <a:tcPr/>
                </a:tc>
                <a:tc>
                  <a:txBody>
                    <a:bodyPr/>
                    <a:lstStyle/>
                    <a:p>
                      <a:endParaRPr lang="en-US" sz="900" dirty="0"/>
                    </a:p>
                  </a:txBody>
                  <a:tcPr/>
                </a:tc>
              </a:tr>
            </a:tbl>
          </a:graphicData>
        </a:graphic>
      </p:graphicFrame>
    </p:spTree>
    <p:extLst>
      <p:ext uri="{BB962C8B-B14F-4D97-AF65-F5344CB8AC3E}">
        <p14:creationId xmlns:p14="http://schemas.microsoft.com/office/powerpoint/2010/main" val="1285683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2969" y="666750"/>
            <a:ext cx="9119755" cy="4114800"/>
          </a:xfrm>
          <a:prstGeom prst="rect">
            <a:avLst/>
          </a:prstGeom>
        </p:spPr>
      </p:pic>
      <p:sp>
        <p:nvSpPr>
          <p:cNvPr id="2" name="Title 1"/>
          <p:cNvSpPr>
            <a:spLocks noGrp="1"/>
          </p:cNvSpPr>
          <p:nvPr>
            <p:ph type="title"/>
          </p:nvPr>
        </p:nvSpPr>
        <p:spPr/>
        <p:txBody>
          <a:bodyPr/>
          <a:lstStyle/>
          <a:p>
            <a:r>
              <a:rPr lang="en-US" sz="1800" dirty="0" smtClean="0"/>
              <a:t>Context; Business Domain - Products of the Club</a:t>
            </a:r>
            <a:endParaRPr lang="en-GB" sz="1800" dirty="0">
              <a:solidFill>
                <a:srgbClr val="C00000"/>
              </a:solidFill>
            </a:endParaRPr>
          </a:p>
        </p:txBody>
      </p:sp>
      <p:sp>
        <p:nvSpPr>
          <p:cNvPr id="4" name="TextBox 3"/>
          <p:cNvSpPr txBox="1"/>
          <p:nvPr/>
        </p:nvSpPr>
        <p:spPr>
          <a:xfrm>
            <a:off x="381000" y="895350"/>
            <a:ext cx="4191000"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HKJC is a SALES Organization</a:t>
            </a:r>
            <a:endParaRPr lang="en-US" dirty="0"/>
          </a:p>
        </p:txBody>
      </p:sp>
    </p:spTree>
    <p:extLst>
      <p:ext uri="{BB962C8B-B14F-4D97-AF65-F5344CB8AC3E}">
        <p14:creationId xmlns:p14="http://schemas.microsoft.com/office/powerpoint/2010/main" val="23862063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Services Domain – Enterprise Capabilities</a:t>
            </a:r>
            <a:endParaRPr lang="en-US" dirty="0"/>
          </a:p>
        </p:txBody>
      </p:sp>
      <p:sp>
        <p:nvSpPr>
          <p:cNvPr id="3" name="Footer Placeholder 2"/>
          <p:cNvSpPr>
            <a:spLocks noGrp="1"/>
          </p:cNvSpPr>
          <p:nvPr>
            <p:ph type="ftr" sz="quarter" idx="13"/>
          </p:nvPr>
        </p:nvSpPr>
        <p:spPr/>
        <p:txBody>
          <a:bodyPr/>
          <a:lstStyle/>
          <a:p>
            <a:pPr>
              <a:defRPr/>
            </a:pPr>
            <a:r>
              <a:rPr lang="en-US" smtClean="0"/>
              <a:t>CONFIDENTIAL</a:t>
            </a:r>
            <a:endParaRPr lang="en-US" dirty="0"/>
          </a:p>
        </p:txBody>
      </p:sp>
      <p:pic>
        <p:nvPicPr>
          <p:cNvPr id="6" name="Picture 5"/>
          <p:cNvPicPr>
            <a:picLocks noChangeAspect="1"/>
          </p:cNvPicPr>
          <p:nvPr/>
        </p:nvPicPr>
        <p:blipFill>
          <a:blip r:embed="rId2"/>
          <a:stretch>
            <a:fillRect/>
          </a:stretch>
        </p:blipFill>
        <p:spPr>
          <a:xfrm>
            <a:off x="76200" y="742950"/>
            <a:ext cx="8993606" cy="3810000"/>
          </a:xfrm>
          <a:prstGeom prst="rect">
            <a:avLst/>
          </a:prstGeom>
        </p:spPr>
      </p:pic>
    </p:spTree>
    <p:extLst>
      <p:ext uri="{BB962C8B-B14F-4D97-AF65-F5344CB8AC3E}">
        <p14:creationId xmlns:p14="http://schemas.microsoft.com/office/powerpoint/2010/main" val="2042857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613775" y="4898098"/>
            <a:ext cx="504825" cy="217885"/>
          </a:xfrm>
        </p:spPr>
        <p:txBody>
          <a:bodyPr/>
          <a:lstStyle/>
          <a:p>
            <a:pPr>
              <a:defRPr/>
            </a:pPr>
            <a:fld id="{2859BD37-09A5-4309-8CD0-9B22A69EF2B4}" type="slidenum">
              <a:rPr lang="en-US" altLang="en-US" smtClean="0"/>
              <a:pPr>
                <a:defRPr/>
              </a:pPr>
              <a:t>8</a:t>
            </a:fld>
            <a:endParaRPr lang="en-US" altLang="en-US" dirty="0"/>
          </a:p>
        </p:txBody>
      </p:sp>
      <p:sp>
        <p:nvSpPr>
          <p:cNvPr id="40" name="Title 1"/>
          <p:cNvSpPr>
            <a:spLocks noGrp="1"/>
          </p:cNvSpPr>
          <p:nvPr>
            <p:ph type="title"/>
          </p:nvPr>
        </p:nvSpPr>
        <p:spPr>
          <a:xfrm>
            <a:off x="118159" y="84059"/>
            <a:ext cx="8229600" cy="381000"/>
          </a:xfrm>
        </p:spPr>
        <p:txBody>
          <a:bodyPr/>
          <a:lstStyle/>
          <a:p>
            <a:r>
              <a:rPr lang="en-US" dirty="0" smtClean="0"/>
              <a:t>Data Domain – Canonical Data Model</a:t>
            </a:r>
            <a:endParaRPr lang="en-US" dirty="0"/>
          </a:p>
        </p:txBody>
      </p:sp>
      <p:sp>
        <p:nvSpPr>
          <p:cNvPr id="13" name="Oval 12"/>
          <p:cNvSpPr/>
          <p:nvPr/>
        </p:nvSpPr>
        <p:spPr>
          <a:xfrm>
            <a:off x="-1157809" y="1974865"/>
            <a:ext cx="204063" cy="20406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TextBox 155"/>
          <p:cNvSpPr txBox="1"/>
          <p:nvPr/>
        </p:nvSpPr>
        <p:spPr>
          <a:xfrm>
            <a:off x="7501680" y="77340"/>
            <a:ext cx="1607684" cy="307777"/>
          </a:xfrm>
          <a:prstGeom prst="rect">
            <a:avLst/>
          </a:prstGeom>
          <a:solidFill>
            <a:schemeClr val="bg1">
              <a:lumMod val="85000"/>
            </a:schemeClr>
          </a:solidFill>
        </p:spPr>
        <p:txBody>
          <a:bodyPr wrap="none" rtlCol="0">
            <a:spAutoFit/>
          </a:bodyPr>
          <a:lstStyle/>
          <a:p>
            <a:r>
              <a:rPr lang="en-US" sz="1400" dirty="0" smtClean="0">
                <a:solidFill>
                  <a:schemeClr val="bg1">
                    <a:lumMod val="50000"/>
                  </a:schemeClr>
                </a:solidFill>
              </a:rPr>
              <a:t>Draft for Discussion</a:t>
            </a:r>
            <a:endParaRPr lang="en-US" sz="1400" dirty="0">
              <a:solidFill>
                <a:schemeClr val="bg1">
                  <a:lumMod val="50000"/>
                </a:schemeClr>
              </a:solidFill>
            </a:endParaRP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742950"/>
            <a:ext cx="762000" cy="619342"/>
          </a:xfrm>
          <a:prstGeom prst="rect">
            <a:avLst/>
          </a:prstGeom>
        </p:spPr>
      </p:pic>
      <p:graphicFrame>
        <p:nvGraphicFramePr>
          <p:cNvPr id="26" name="Diagram 25"/>
          <p:cNvGraphicFramePr/>
          <p:nvPr>
            <p:extLst>
              <p:ext uri="{D42A27DB-BD31-4B8C-83A1-F6EECF244321}">
                <p14:modId xmlns:p14="http://schemas.microsoft.com/office/powerpoint/2010/main" val="1198098524"/>
              </p:ext>
            </p:extLst>
          </p:nvPr>
        </p:nvGraphicFramePr>
        <p:xfrm>
          <a:off x="1028700" y="1052621"/>
          <a:ext cx="6781800" cy="4114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5" name="Rectangle 184"/>
          <p:cNvSpPr/>
          <p:nvPr/>
        </p:nvSpPr>
        <p:spPr>
          <a:xfrm>
            <a:off x="1028700" y="4728821"/>
            <a:ext cx="1638300" cy="169277"/>
          </a:xfrm>
          <a:prstGeom prst="rect">
            <a:avLst/>
          </a:prstGeom>
        </p:spPr>
        <p:txBody>
          <a:bodyPr wrap="square">
            <a:spAutoFit/>
          </a:bodyPr>
          <a:lstStyle/>
          <a:p>
            <a:r>
              <a:rPr lang="en-US" sz="500" dirty="0" smtClean="0"/>
              <a:t>Reference : bian.org , schema.org, </a:t>
            </a:r>
          </a:p>
        </p:txBody>
      </p:sp>
    </p:spTree>
    <p:extLst>
      <p:ext uri="{BB962C8B-B14F-4D97-AF65-F5344CB8AC3E}">
        <p14:creationId xmlns:p14="http://schemas.microsoft.com/office/powerpoint/2010/main" val="1511887174"/>
      </p:ext>
    </p:extLst>
  </p:cSld>
  <p:clrMapOvr>
    <a:masterClrMapping/>
  </p:clrMapOvr>
  <p:timing>
    <p:tnLst>
      <p:par>
        <p:cTn id="1" dur="indefinite" restart="never" nodeType="tmRoot"/>
      </p:par>
    </p:tnLst>
  </p:timing>
</p:sld>
</file>

<file path=ppt/theme/theme1.xml><?xml version="1.0" encoding="utf-8"?>
<a:theme xmlns:a="http://schemas.openxmlformats.org/drawingml/2006/main" name="Default Theme">
  <a:themeElements>
    <a:clrScheme name="HKJC color">
      <a:dk1>
        <a:sysClr val="windowText" lastClr="000000"/>
      </a:dk1>
      <a:lt1>
        <a:sysClr val="window" lastClr="FFFFFF"/>
      </a:lt1>
      <a:dk2>
        <a:srgbClr val="1F497D"/>
      </a:dk2>
      <a:lt2>
        <a:srgbClr val="EEECE1"/>
      </a:lt2>
      <a:accent1>
        <a:srgbClr val="000000"/>
      </a:accent1>
      <a:accent2>
        <a:srgbClr val="022169"/>
      </a:accent2>
      <a:accent3>
        <a:srgbClr val="FECF13"/>
      </a:accent3>
      <a:accent4>
        <a:srgbClr val="0096D6"/>
      </a:accent4>
      <a:accent5>
        <a:srgbClr val="006AB4"/>
      </a:accent5>
      <a:accent6>
        <a:srgbClr val="8EB4E3"/>
      </a:accent6>
      <a:hlink>
        <a:srgbClr val="0000FF"/>
      </a:hlink>
      <a:folHlink>
        <a:srgbClr val="800080"/>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90229</TotalTime>
  <Words>6466</Words>
  <Application>Microsoft Office PowerPoint</Application>
  <PresentationFormat>On-screen Show (16:9)</PresentationFormat>
  <Paragraphs>1158</Paragraphs>
  <Slides>42</Slides>
  <Notes>37</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新細明體</vt:lpstr>
      <vt:lpstr>Arial</vt:lpstr>
      <vt:lpstr>Arial Narrow</vt:lpstr>
      <vt:lpstr>Calibri</vt:lpstr>
      <vt:lpstr>Segoe UI</vt:lpstr>
      <vt:lpstr>Times New Roman</vt:lpstr>
      <vt:lpstr>Wingdings 2</vt:lpstr>
      <vt:lpstr>Default Theme</vt:lpstr>
      <vt:lpstr>PowerPoint Presentation</vt:lpstr>
      <vt:lpstr>PowerPoint Presentation</vt:lpstr>
      <vt:lpstr>Target State – AIM of THIS Presentation</vt:lpstr>
      <vt:lpstr>Target State - Assumptions</vt:lpstr>
      <vt:lpstr>PowerPoint Presentation</vt:lpstr>
      <vt:lpstr>Architecture Principles</vt:lpstr>
      <vt:lpstr>Context; Business Domain - Products of the Club</vt:lpstr>
      <vt:lpstr>Enterprise Services Domain – Enterprise Capabilities</vt:lpstr>
      <vt:lpstr>Data Domain – Canonical Data Model</vt:lpstr>
      <vt:lpstr>Data Domain – Canonical Data Model (Illustration)</vt:lpstr>
      <vt:lpstr>Enterprise Technology Domain – Technology Capabilities</vt:lpstr>
      <vt:lpstr>Solution Domain – Composite Target State</vt:lpstr>
      <vt:lpstr>Solution Domain – Composite Target State</vt:lpstr>
      <vt:lpstr>Solution Domain – Deployment Diagram (Hybrid Cloud)</vt:lpstr>
      <vt:lpstr>Endorsement Request</vt:lpstr>
      <vt:lpstr>Proposed ARCHITECTURE Governance Model</vt:lpstr>
      <vt:lpstr>Next Steps</vt:lpstr>
      <vt:lpstr>PowerPoint Presentation</vt:lpstr>
      <vt:lpstr>PowerPoint Presentation</vt:lpstr>
      <vt:lpstr>Issues to address</vt:lpstr>
      <vt:lpstr>Challenge and Expected Outcome</vt:lpstr>
      <vt:lpstr>Everything to Customer</vt:lpstr>
      <vt:lpstr>Issues to address by</vt:lpstr>
      <vt:lpstr>Customer Centricity</vt:lpstr>
      <vt:lpstr>Data Driven – How?</vt:lpstr>
      <vt:lpstr>Data Catalog - Benefits Derived</vt:lpstr>
      <vt:lpstr>Canonical Data Model – revisit the ‘why’!</vt:lpstr>
      <vt:lpstr>Canonical Data Model – Current &amp; Target State</vt:lpstr>
      <vt:lpstr>1. Standard Data Structure Architecture</vt:lpstr>
      <vt:lpstr>2. Data Product and Data Catalog Architecture</vt:lpstr>
      <vt:lpstr>3. Data Lineage and Change Audit Log Architecture</vt:lpstr>
      <vt:lpstr>4. Real-Time Data Delivery &amp; Tracking Architecture</vt:lpstr>
      <vt:lpstr>Enterprise Data Governance Framework</vt:lpstr>
      <vt:lpstr>Data Product Standard</vt:lpstr>
      <vt:lpstr>Definition</vt:lpstr>
      <vt:lpstr>Everything to Customer</vt:lpstr>
      <vt:lpstr>Everything to Customer</vt:lpstr>
      <vt:lpstr>Structured Data Model – Design Principles</vt:lpstr>
      <vt:lpstr>Customer Centricity</vt:lpstr>
      <vt:lpstr>Canonical Data Model – Next Version</vt:lpstr>
      <vt:lpstr>Data Product Standard</vt:lpstr>
      <vt:lpstr>Data Product Standard</vt:lpstr>
    </vt:vector>
  </TitlesOfParts>
  <Company>The Hong Kong Jockey Club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nil</dc:creator>
  <cp:lastModifiedBy>Yip, Michael C C</cp:lastModifiedBy>
  <cp:revision>843</cp:revision>
  <cp:lastPrinted>2020-11-17T12:27:15Z</cp:lastPrinted>
  <dcterms:created xsi:type="dcterms:W3CDTF">2015-09-11T08:59:06Z</dcterms:created>
  <dcterms:modified xsi:type="dcterms:W3CDTF">2022-10-17T04:30:56Z</dcterms:modified>
</cp:coreProperties>
</file>